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7" r:id="rId4"/>
    <p:sldId id="262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5F2FB-8C3D-40B5-B45A-3EF50576ECFF}" type="datetimeFigureOut">
              <a:rPr lang="lv-LV" smtClean="0"/>
              <a:pPr/>
              <a:t>2013.12.05.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8E075-DACF-4580-A1DF-1B52029B323A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8E075-DACF-4580-A1DF-1B52029B323A}" type="slidenum">
              <a:rPr lang="lv-LV" smtClean="0"/>
              <a:pPr/>
              <a:t>2</a:t>
            </a:fld>
            <a:endParaRPr 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v-LV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lv-LV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lv-LV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BB0A494-A51B-48D1-8FF2-EE8A76F303B8}" type="datetimeFigureOut">
              <a:rPr lang="lv-LV" smtClean="0"/>
              <a:pPr/>
              <a:t>2013.12.05.</a:t>
            </a:fld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EF8A98-8C9F-4202-837A-19396E2442B7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eviesuklubs.lv/receptes/fiksa-rauga-mikla-platsmaizem-52691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1214422"/>
            <a:ext cx="7286676" cy="1714512"/>
          </a:xfrm>
        </p:spPr>
        <p:txBody>
          <a:bodyPr/>
          <a:lstStyle/>
          <a:p>
            <a:pPr algn="ctr"/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 izdalīšanās rauga šūnu elpošanas laikā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84" y="4000504"/>
            <a:ext cx="6705600" cy="1663763"/>
          </a:xfrm>
        </p:spPr>
        <p:txBody>
          <a:bodyPr>
            <a:noAutofit/>
          </a:bodyPr>
          <a:lstStyle/>
          <a:p>
            <a:pPr algn="r"/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Autori: </a:t>
            </a:r>
          </a:p>
          <a:p>
            <a:pPr algn="r"/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Līva Lāce</a:t>
            </a:r>
          </a:p>
          <a:p>
            <a:pPr algn="r"/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Sandija </a:t>
            </a:r>
            <a:r>
              <a:rPr lang="lv-LV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ndžāne</a:t>
            </a:r>
          </a:p>
          <a:p>
            <a:pPr algn="r"/>
            <a:r>
              <a:rPr lang="lv-LV" sz="2400" dirty="0" smtClean="0">
                <a:latin typeface="Times New Roman" pitchFamily="18" charset="0"/>
                <a:cs typeface="Times New Roman" pitchFamily="18" charset="0"/>
              </a:rPr>
              <a:t>Kristīne </a:t>
            </a:r>
            <a:r>
              <a:rPr lang="lv-LV" sz="2400" dirty="0" err="1" smtClean="0">
                <a:latin typeface="Times New Roman" pitchFamily="18" charset="0"/>
                <a:cs typeface="Times New Roman" pitchFamily="18" charset="0"/>
              </a:rPr>
              <a:t>Nozdrina</a:t>
            </a:r>
            <a:endParaRPr lang="lv-LV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Situācijas apraksts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14488"/>
            <a:ext cx="8153400" cy="438151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Izdalītais CO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 padara mīklu irdenu</a:t>
            </a:r>
          </a:p>
          <a:p>
            <a:pPr>
              <a:spcBef>
                <a:spcPts val="1200"/>
              </a:spcBef>
            </a:pP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Raugs kā izejvielu enerģijas ražošanai izmanto ogļhidrātus</a:t>
            </a:r>
          </a:p>
          <a:p>
            <a:pPr algn="ctr">
              <a:spcBef>
                <a:spcPts val="1200"/>
              </a:spcBef>
              <a:buNone/>
            </a:pP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lv-LV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</a:t>
            </a:r>
            <a:r>
              <a:rPr lang="lv-LV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OH + CO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lv-LV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H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lv-LV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  <a:endParaRPr lang="lv-LV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Galaprodukti : CO</a:t>
            </a:r>
            <a:r>
              <a:rPr lang="lv-LV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lv-LV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un etilspirts</a:t>
            </a:r>
          </a:p>
          <a:p>
            <a:pPr>
              <a:spcBef>
                <a:spcPts val="1200"/>
              </a:spcBef>
            </a:pP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Vielmaiņas reakciju norisei: Temperatūra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AutoShape 4" descr="data:image/jpeg;base64,/9j/4AAQSkZJRgABAQAAAQABAAD/2wCEAAkGBxQREBUUExQUFRQUFBQWFBUSFBUUFBQUFRUWFhQUFBQYHCggGBolHBQUITEhJSkrLi4uFx8zODMsNygtLisBCgoKDg0OFxAQGSwkHBwsLCwsLCwsLCwsLCwsLCwsLCwsLCwsLCwsLCwsLDcsKywsLCwsLCssLCwsLCwsLDcsK//AABEIALQA8AMBIgACEQEDEQH/xAAbAAACAwEBAQAAAAAAAAAAAAADBAECBQAGB//EADkQAAEDAwIDBwMCBAUFAAAAAAEAAhEDBCESMQVBUQYTYXGBkaEUIrEy0VLB4fAjYnKC8QcVFkKS/8QAGQEAAwEBAQAAAAAAAAAAAAAAAAECAwQF/8QAIhEAAgICAwEBAQEBAQAAAAAAAAECERIhAzFBURNhIoEy/9oADAMBAAIRAxEAPwDCBVgnLPh7qhwCtVvZorxj0rEOEWPeOzsvaWvD2sGAs7h9n3ZC9NRbhNKyZSE2UZVKlMqbq8ax0DdNWlAuEu9ka6J2ZXEXl4AA2WhRY4UwE65gA2V7ZgKO2F6MUsMo1NhW/StgDsEZ9Bh3AR+Y/wBDzV7RgTKiwqkYhb1Th9Enr6pipTpUmjSAj8vbF+nlClME7J23YRBVre/a87ABHfBMA+63il2mZNvpoWuahnOUtUZOeiYunBVY2QoltstaRZ4lmV1pYgZKvS2gpqjTBatIRUmRJ0hS4t5G6yblrjhbVai7lskdEOys+SJUJC1nZjmg1gA6FsCgCfBYnE2tDzB2Wck4opU2JPqQ7CJqdGyvw6hqOojC34pOOnA/CqCcl2KVI839QVwuyta+4RIJZmOixnW5HJDtdi0wn1an6xLaFUsSzYUhr6td9SEkWKjmozYsEeko8FYGkwAeSXdw92zcrT7tzgJKijRcCtXBX0FswaXD3d592IWleFtOnPQJ9xnfdY3aA/YGjmcolFRTBO2jzVIaqus+JhbvDLkCS50D3WM0fdhadC0+2X4C5U3ejeVMJfcQBGJ9Vo8GH2zzKUs7BlTIHytVwNMCIAVxTu2RKukGfVg+mPNAo0XOdL/ZdRcCZ3PVMbu/UdsDlKvskfptDWYAJ3WbcPFQxEeSi5rFqHYjUU5ztpCjCtkVbfRsUE1nOO+y07qhhVtrIQTz5KfzbdIrJVspTokjKaoUoMckJt0GHTEnw/mVLbv/AEiFpHFdkNt9Br2lAkbJehfgYbnxOAuu9VRu4joFm0aZBylOdSuIRVxpms6s53P2Qg3MlWoNwPjpCHUr6D+Pfqm3e2CVaQG8qOP2tWe/hroJOw3Wo+pqd+EZtQtO0z7KcVJ7KtoyLW40fZy5lc61LpLMhHuaAqSRA6hUtKxZicKK8fRV+oJZ3rqZjlzlXd9xmPNZ1evLlpC4AYORRGT6vSFJeiF3agZafRJFq2HUtQ1cis+vS0+SGSKkIZCYc1Dc1Imz1zQBsZCo2rBws+hUJO0+SdZ0mF0xmmJoVvrheeuKhc6Cf6Lf4ja6G6iRBXlC8h0+MrLmbumXxqz0nDuGsaJiT1KpxxmIGZ+F3Dq7qg+3A6rR+lxJM+aKtUgumZFjU7poB3TlM6z93skgzVVxsFr29IN8VKT6GwjaY5I7GgIYf4KS6VaaJKV7UOK6nb6eqZotWfeXTmv0pSqKsabejZoMwq3AgE7YQrC4kZwkuMXXJdGcVx2ZKLcwVjbEguPPKQvHlrk5auJxJA8CmatqHDOfz7rlayjo2Tp7MuhcF09OcfhPUoIEAiZ88Kpohmw8MK7BJzgeHPwKEvGDp9BKVUg7AgDPX0V6hlUFM4AGBz/GFBYZ3MjrutN1RJBZsdoKtdX7RjAHJLX9UgLz1QOnmd1lPkcdI0jDLbPStumE/px1UttW1BgweQXn2PcBElGt67muBkwpXLvaG+P4Ov4Y7V/NNfSl7QDA6Sr0r4kCFIrHMwcb8x5LVKPhm3L0tw+ngt8OaWu6OEOpUJUumN0m1VUFMw7iv3Zg7IoqAiQr8QpB4IK8229NB+l36SoTHjZ9D4e3S0EojnZQLF8tV+a1T6JoQ4yw4BJMbSsC8pwPNb/FqogcjKxXtL6g/wAv5Kz5KbLhpG/whuloReIXECBuUnQfCucmU7/zQq3YOzZp35rRa9LHZWGR4oWgHg4FSUnSKbt39chUtiYxTfyQjRBfJEqld8bJZriU2/BJej1ZjW8/Sd1n1KWsyiQFYPRJp+AkzqLA0K4bORKC6qIRbeoNpwfyp02Mmq4wgAHcpx4HIyoNTEeWCqx3sV6FmVSDgppzgdJH9QfFJ3FEtzyOyijXhCdaYNXtFrygHMI/uVS1sQ9oBwQmu8D4AgH4PioB7t+duaeKu/AydUAuODiP1GfJY10Ax0Yx02XpLtxjeV5u6pyVnzxS6Rpxtvs0uG1hjUMJi4MLPtAQFe6upgHlhKMqjslr/RdzZ8Cqa+RUU6qFWrZRqgFrkz5hea7Q0A5p8FscSuBTOon7SvO9o+IgwxmSRPopZcfp76xrABMOq814+hxLMSnm8THVUp6JcGP8RuQRESep5JW2OEGpdA80F1aFL2NKjU7yFZtwsKpdq9K5RdDxPSU6shEa8LEp3ON0Z1QhurMTE8p6IsVGwxyK2osezuC4wPWTEJhledhPllUn8JaNCrXQxU6JIvJ5JkWxDZ1NBAnSTHz1TSbDSLvqyoDyl6tXTIJGImDMTshG5SaBDpqAobnwUo6uEtWu4UsaNmndQmaVcO3MLyruJgK1Hig6pxlQ3A9aSAMiZnwkdUhcUyDy9ClLfifQqtxdgDdXKSaISaHqbgIyiOqzuZXmavFgOalnFxvKWRWJ6iZah0LETJj12XmX9pWt3IS1ftoyI3RnH0MJeHtajqQETnqPwFi3zRqXlj2qaUnf9rw3bJ6KXPLwqPFJHsu8hLXd+1rSXOgeK8Re9svswPu6LzN1xGpWP3uMdBt4JpaK/N+noeNdou/Glo+0HJO6UpuFKg6tU3iGzzTnDeHU22wfUwDJJ6eC8X2n46bghoEU2Yb4+K04uJyZHJyKKpHrKV88HIMeSbF3I5z4InCdbiQ4gtIO226vX4eA6W/0XPidDkjmXxAQql9WP6Wg+qHUtnDZMWt05hEtmPUJ0LXguLuu0/fSIB8/fO6dF6I3TN3xk1TLxECBAgAeSx7oAuJGEn/ATvtDbeJO6Y80b/yFwZpJOmZjx6rHNV0YS9Kzc52UbKpM1qnGHOMMErvra/l5EoJsHMEgpdlw6eqVAqHn39bqfdUPFajf1fCGapKTuAXGAgaS+GpT448ZUHj1Z5+0QPFZgsXAYKE2s5pyjYYo3W9onM/WqVe0zXLKDxUIwn2WbIyqRLUROtxrOFzOOEbyq1uHDXjYp6lYspjMFFFf5oPadoQOqBxPtRqENmUpxAMIxAWZSstRTRKUbsKeNOUO4k93MjyWlbcKBGQjN4RBmMIHcbMdlBzsk+6La28lehbwzALgQHTB6x/ygNsSHkAGP5JUH6Ix7m1JWXUtiCTEwvbV7D7cEEkYWNaaKbSahA66vlUlWiczzLWuecBaNjwepoNU6QxpyXEDO+J3wEG+4y1hLaLf9x/kFh1ajnmXEn+XkF0Rg32Yy5vhs9pe0Brwxn20m8ttR6rzWkI5aVa3olzg1oLnuMNA6rojUVo52nJ7Nu272jmm8x0P7Le4dx7SQatMOiJEwCkjTVTTXC5WdOPw3KF4KhJDx4DYp6kyBmJXl2DSZGOkLco9qKwp6HtZVbt/iN+4eThkJWhPI0rmgzDTGocknUtABJ2WV/3R4dIgeBz6dUarxovZoe0D/M0mT6FDBNobGnYBNutmtaDqBJ5baY2z7pbh9BlX9Nam09KjtPycLZqcFqtYIbrHMsc14j0KFF10NzX0xqrnOwCnKXC9LZO55fuNxyQ2NAdkxHon21SdttpnwSSBy+GbUtwSh/SCVqUZDhAn5nn6qvcyRG56D8J0GQB1tg45JKnw/U6BEnrgY6lbZGkCecwlY+6APGeSWgUmZpsdPL9kCqSFuvb3mcswcBsyRjr/AHKQp0CSZAEDYnn580UNTvszHE4hGbbl+8rXp2zNOcO3JHlyS93VpU8mo0AdXAZH/CaiGZnt4WdW3LmtCpaCm3bICDd9pqGokvDp307Sl3dpadQEMDnkY0saXE77ABVg/ETm2OWlzDZcIiPPdatKpq/deUuPr3NkWTmMkEGqdAwMfqjqsa747dMBYTTa6cuY7UR4CMKlxSJc0fQqxYzdwn2hZXFu09Ck0HUHE7BhBJGxBjbYr51Vvar51VHGQQcnbmPIovCn0KbtVWi+t0YKgpM/3ENJPkIVriXrJbZsV+2ro/w2QZ3cf78ViVnVrmoXOl7j0GAPTYLWvO0moaadvb0W9GMk+r3ZKybni9RzdJdDf4W4B843Wiil/wCUKm+yr7YM/WR5DJSz7gf+uB8pZ9WTzPyVUjrhWofQtLoYotdUcGMEucYAX13sf2SZaDW6H1nDLuTfBq8V/wBOeG6qxqkYZt5r6g2subm5N4odOj5tpdGId8H2VO+zn5wngxQ+nO+fNYnRYr3oKmeis61b4jyQjbEbOB88FAF/73VKjB1+FQtcNwfTKllVIKAuYQd880enTduPg/KsTzVO8HJOxHPpu5knqD/VSx7wIDnAbwHGPOPVaFp2gr0hpY+B0Ia4fIQTxh5frdpcZ5tAHsFX/Sa/gO3vqrMtc6fOVLuL15kPII2jCZZx4tOaNu6erNvKCkr3iYeZFNjB0YCB8kp0FfwseL1/4h5xn3SruJ1Sc1Hehj8Krrw8gPNB7zM/y/CQ6CfVVd+8ef8Acf3UU69QGQ94P+p3oh955Lu9TCi7nvO7nepKH3Kk1lU1kbCgtIFhkafMta78p53GrmI+oqtHRjtA8oZCx3XCE+v/AGFSyFSGrtzqhl73PP8AncXH5ShYEdthWc3UKdTT/EWkN/8Ao4QDbO5kD1lV16KgJIQqtYDn7IzrccyT8BLkgbNA8dytI0JgS8nYeuw91Q0s7z5fujHO+VRy1RDKeSimwuIA5qSvR9j+Ga6msjDfylOeEbJStns+z1n3NFrRvEnzWqHpemExC8vbZ0aR5RpRQgAq7StgC6FV1JSHKwcgAAp9FJZ1g+YR1YBFBYhUtm/wj0wgmzHIkfK1ixV7tFBZkmzP8XuFR1oeoPuts0ECpQCKHZjvs3+HugutX9PlbD6SC+mjoLMk2z+nyuFu/p8rRNNR3adgIi1f4e676R3h7pwsVCEWAv8ASHmR8qPph1+EYhVLU9gC0tCtSvXUzLCWnq3BHqqPCGWqkiWzrm7e8y973nq9xcfclKuqEoz2oJCtEgnlCIRHKsLRCYMoRRXBcGKkyTrW2L3ADcr6ZwexFGkG8+fmsbspwbT/AIjhk7eAXqe7XHz8mTpGkFRzDlMoVOkilixQ2ePlSChU3IkrQoJKsEIFWBRYBJU6kMFTKYBRUV2PS2pWBQIeahPKrTepe5MQJ5QHtRSUFzkhlTCqucVXZAEEIblLnITnIAhyo5SXIZcmgIegvCI4qrlSYqFnFCcjPp9EBzCtFRNAypFEkEqe7PRGp2r3Y2CeSQUJx0XoOA8GLnBz/QK/DuGgHqV7Dhdpz6LHk5b0ilGuxm3paWwiaUQ01dlFYUKyabFOlXAUFNE2fNnPLD4JqnUBCtXoSFmmWFUbdmpK4FJ07rqmWvlAgsrpQw5TqTGXJXNcqSolADAeuLkHUp1IFRYuQ3uUkobiiwKucq6lQlULkDLPKE4rnPQy5NAc4qhK6VyYipUKSoTCiAERjFDWpimxJsKIZTTVGkhtCftKRcVnKRSQ9w63k4XoaeBCTsmhgT9EgqCJBKbkUPUQFU01RnovrC4ZQxRKPTbCBNHhRlJXlMQuXKmbozyFVtQjZcuTKHaNQlFBXLkiTiVMrlyAJldK5cgZzkNxULkxA3oTipXIAC4oZKlcqQiCV0rlyYyCVIUrkgCsVtSlcoY0MUAtzhuFy5Zso1qO6eaFK5CM2Qj0crlypEMaBVjlcuVmTP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1028700"/>
            <a:ext cx="2857500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sp>
        <p:nvSpPr>
          <p:cNvPr id="15366" name="AutoShape 6" descr="data:image/jpeg;base64,/9j/4AAQSkZJRgABAQAAAQABAAD/2wCEAAkGBxQREBUUExQUFRQUFBQWFBUSFBUUFBQUFRUWFhQUFBQYHCggGBolHBQUITEhJSkrLi4uFx8zODMsNygtLisBCgoKDg0OFxAQGSwkHBwsLCwsLCwsLCwsLCwsLCwsLCwsLCwsLCwsLCwsLDcsKywsLCwsLCssLCwsLCwsLDcsK//AABEIALQA8AMBIgACEQEDEQH/xAAbAAACAwEBAQAAAAAAAAAAAAADBAECBQAGB//EADkQAAEDAwIDBwMCBAUFAAAAAAEAAhEDBCESMQVBUQYTYXGBkaEUIrEy0VLB4fAjYnKC8QcVFkKS/8QAGQEAAwEBAQAAAAAAAAAAAAAAAAECAwQF/8QAIhEAAgICAwEBAQEBAQAAAAAAAAECERIhAzFBURNhIoEy/9oADAMBAAIRAxEAPwDCBVgnLPh7qhwCtVvZorxj0rEOEWPeOzsvaWvD2sGAs7h9n3ZC9NRbhNKyZSE2UZVKlMqbq8ax0DdNWlAuEu9ka6J2ZXEXl4AA2WhRY4UwE65gA2V7ZgKO2F6MUsMo1NhW/StgDsEZ9Bh3AR+Y/wBDzV7RgTKiwqkYhb1Th9Enr6pipTpUmjSAj8vbF+nlClME7J23YRBVre/a87ABHfBMA+63il2mZNvpoWuahnOUtUZOeiYunBVY2QoltstaRZ4lmV1pYgZKvS2gpqjTBatIRUmRJ0hS4t5G6yblrjhbVai7lskdEOys+SJUJC1nZjmg1gA6FsCgCfBYnE2tDzB2Wck4opU2JPqQ7CJqdGyvw6hqOojC34pOOnA/CqCcl2KVI839QVwuyta+4RIJZmOixnW5HJDtdi0wn1an6xLaFUsSzYUhr6td9SEkWKjmozYsEeko8FYGkwAeSXdw92zcrT7tzgJKijRcCtXBX0FswaXD3d592IWleFtOnPQJ9xnfdY3aA/YGjmcolFRTBO2jzVIaqus+JhbvDLkCS50D3WM0fdhadC0+2X4C5U3ejeVMJfcQBGJ9Vo8GH2zzKUs7BlTIHytVwNMCIAVxTu2RKukGfVg+mPNAo0XOdL/ZdRcCZ3PVMbu/UdsDlKvskfptDWYAJ3WbcPFQxEeSi5rFqHYjUU5ztpCjCtkVbfRsUE1nOO+y07qhhVtrIQTz5KfzbdIrJVspTokjKaoUoMckJt0GHTEnw/mVLbv/AEiFpHFdkNt9Br2lAkbJehfgYbnxOAuu9VRu4joFm0aZBylOdSuIRVxpms6s53P2Qg3MlWoNwPjpCHUr6D+Pfqm3e2CVaQG8qOP2tWe/hroJOw3Wo+pqd+EZtQtO0z7KcVJ7KtoyLW40fZy5lc61LpLMhHuaAqSRA6hUtKxZicKK8fRV+oJZ3rqZjlzlXd9xmPNZ1evLlpC4AYORRGT6vSFJeiF3agZafRJFq2HUtQ1cis+vS0+SGSKkIZCYc1Dc1Imz1zQBsZCo2rBws+hUJO0+SdZ0mF0xmmJoVvrheeuKhc6Cf6Lf4ja6G6iRBXlC8h0+MrLmbumXxqz0nDuGsaJiT1KpxxmIGZ+F3Dq7qg+3A6rR+lxJM+aKtUgumZFjU7poB3TlM6z93skgzVVxsFr29IN8VKT6GwjaY5I7GgIYf4KS6VaaJKV7UOK6nb6eqZotWfeXTmv0pSqKsabejZoMwq3AgE7YQrC4kZwkuMXXJdGcVx2ZKLcwVjbEguPPKQvHlrk5auJxJA8CmatqHDOfz7rlayjo2Tp7MuhcF09OcfhPUoIEAiZ88Kpohmw8MK7BJzgeHPwKEvGDp9BKVUg7AgDPX0V6hlUFM4AGBz/GFBYZ3MjrutN1RJBZsdoKtdX7RjAHJLX9UgLz1QOnmd1lPkcdI0jDLbPStumE/px1UttW1BgweQXn2PcBElGt67muBkwpXLvaG+P4Ov4Y7V/NNfSl7QDA6Sr0r4kCFIrHMwcb8x5LVKPhm3L0tw+ngt8OaWu6OEOpUJUumN0m1VUFMw7iv3Zg7IoqAiQr8QpB4IK8229NB+l36SoTHjZ9D4e3S0EojnZQLF8tV+a1T6JoQ4yw4BJMbSsC8pwPNb/FqogcjKxXtL6g/wAv5Kz5KbLhpG/whuloReIXECBuUnQfCucmU7/zQq3YOzZp35rRa9LHZWGR4oWgHg4FSUnSKbt39chUtiYxTfyQjRBfJEqld8bJZriU2/BJej1ZjW8/Sd1n1KWsyiQFYPRJp+AkzqLA0K4bORKC6qIRbeoNpwfyp02Mmq4wgAHcpx4HIyoNTEeWCqx3sV6FmVSDgppzgdJH9QfFJ3FEtzyOyijXhCdaYNXtFrygHMI/uVS1sQ9oBwQmu8D4AgH4PioB7t+duaeKu/AydUAuODiP1GfJY10Ax0Yx02XpLtxjeV5u6pyVnzxS6Rpxtvs0uG1hjUMJi4MLPtAQFe6upgHlhKMqjslr/RdzZ8Cqa+RUU6qFWrZRqgFrkz5hea7Q0A5p8FscSuBTOon7SvO9o+IgwxmSRPopZcfp76xrABMOq814+hxLMSnm8THVUp6JcGP8RuQRESep5JW2OEGpdA80F1aFL2NKjU7yFZtwsKpdq9K5RdDxPSU6shEa8LEp3ON0Z1QhurMTE8p6IsVGwxyK2osezuC4wPWTEJhledhPllUn8JaNCrXQxU6JIvJ5JkWxDZ1NBAnSTHz1TSbDSLvqyoDyl6tXTIJGImDMTshG5SaBDpqAobnwUo6uEtWu4UsaNmndQmaVcO3MLyruJgK1Hig6pxlQ3A9aSAMiZnwkdUhcUyDy9ClLfifQqtxdgDdXKSaISaHqbgIyiOqzuZXmavFgOalnFxvKWRWJ6iZah0LETJj12XmX9pWt3IS1ftoyI3RnH0MJeHtajqQETnqPwFi3zRqXlj2qaUnf9rw3bJ6KXPLwqPFJHsu8hLXd+1rSXOgeK8Re9svswPu6LzN1xGpWP3uMdBt4JpaK/N+noeNdou/Glo+0HJO6UpuFKg6tU3iGzzTnDeHU22wfUwDJJ6eC8X2n46bghoEU2Yb4+K04uJyZHJyKKpHrKV88HIMeSbF3I5z4InCdbiQ4gtIO226vX4eA6W/0XPidDkjmXxAQql9WP6Wg+qHUtnDZMWt05hEtmPUJ0LXguLuu0/fSIB8/fO6dF6I3TN3xk1TLxECBAgAeSx7oAuJGEn/ATvtDbeJO6Y80b/yFwZpJOmZjx6rHNV0YS9Kzc52UbKpM1qnGHOMMErvra/l5EoJsHMEgpdlw6eqVAqHn39bqfdUPFajf1fCGapKTuAXGAgaS+GpT448ZUHj1Z5+0QPFZgsXAYKE2s5pyjYYo3W9onM/WqVe0zXLKDxUIwn2WbIyqRLUROtxrOFzOOEbyq1uHDXjYp6lYspjMFFFf5oPadoQOqBxPtRqENmUpxAMIxAWZSstRTRKUbsKeNOUO4k93MjyWlbcKBGQjN4RBmMIHcbMdlBzsk+6La28lehbwzALgQHTB6x/ygNsSHkAGP5JUH6Ix7m1JWXUtiCTEwvbV7D7cEEkYWNaaKbSahA66vlUlWiczzLWuecBaNjwepoNU6QxpyXEDO+J3wEG+4y1hLaLf9x/kFh1ajnmXEn+XkF0Rg32Yy5vhs9pe0Brwxn20m8ttR6rzWkI5aVa3olzg1oLnuMNA6rojUVo52nJ7Nu272jmm8x0P7Le4dx7SQatMOiJEwCkjTVTTXC5WdOPw3KF4KhJDx4DYp6kyBmJXl2DSZGOkLco9qKwp6HtZVbt/iN+4eThkJWhPI0rmgzDTGocknUtABJ2WV/3R4dIgeBz6dUarxovZoe0D/M0mT6FDBNobGnYBNutmtaDqBJ5baY2z7pbh9BlX9Nam09KjtPycLZqcFqtYIbrHMsc14j0KFF10NzX0xqrnOwCnKXC9LZO55fuNxyQ2NAdkxHon21SdttpnwSSBy+GbUtwSh/SCVqUZDhAn5nn6qvcyRG56D8J0GQB1tg45JKnw/U6BEnrgY6lbZGkCecwlY+6APGeSWgUmZpsdPL9kCqSFuvb3mcswcBsyRjr/AHKQp0CSZAEDYnn580UNTvszHE4hGbbl+8rXp2zNOcO3JHlyS93VpU8mo0AdXAZH/CaiGZnt4WdW3LmtCpaCm3bICDd9pqGokvDp307Sl3dpadQEMDnkY0saXE77ABVg/ETm2OWlzDZcIiPPdatKpq/deUuPr3NkWTmMkEGqdAwMfqjqsa747dMBYTTa6cuY7UR4CMKlxSJc0fQqxYzdwn2hZXFu09Ck0HUHE7BhBJGxBjbYr51Vvar51VHGQQcnbmPIovCn0KbtVWi+t0YKgpM/3ENJPkIVriXrJbZsV+2ro/w2QZ3cf78ViVnVrmoXOl7j0GAPTYLWvO0moaadvb0W9GMk+r3ZKybni9RzdJdDf4W4B843Wiil/wCUKm+yr7YM/WR5DJSz7gf+uB8pZ9WTzPyVUjrhWofQtLoYotdUcGMEucYAX13sf2SZaDW6H1nDLuTfBq8V/wBOeG6qxqkYZt5r6g2subm5N4odOj5tpdGId8H2VO+zn5wngxQ+nO+fNYnRYr3oKmeis61b4jyQjbEbOB88FAF/73VKjB1+FQtcNwfTKllVIKAuYQd880enTduPg/KsTzVO8HJOxHPpu5knqD/VSx7wIDnAbwHGPOPVaFp2gr0hpY+B0Ia4fIQTxh5frdpcZ5tAHsFX/Sa/gO3vqrMtc6fOVLuL15kPII2jCZZx4tOaNu6erNvKCkr3iYeZFNjB0YCB8kp0FfwseL1/4h5xn3SruJ1Sc1Hehj8Krrw8gPNB7zM/y/CQ6CfVVd+8ef8Acf3UU69QGQ94P+p3oh955Lu9TCi7nvO7nepKH3Kk1lU1kbCgtIFhkafMta78p53GrmI+oqtHRjtA8oZCx3XCE+v/AGFSyFSGrtzqhl73PP8AncXH5ShYEdthWc3UKdTT/EWkN/8Ao4QDbO5kD1lV16KgJIQqtYDn7IzrccyT8BLkgbNA8dytI0JgS8nYeuw91Q0s7z5fujHO+VRy1RDKeSimwuIA5qSvR9j+Ga6msjDfylOeEbJStns+z1n3NFrRvEnzWqHpemExC8vbZ0aR5RpRQgAq7StgC6FV1JSHKwcgAAp9FJZ1g+YR1YBFBYhUtm/wj0wgmzHIkfK1ixV7tFBZkmzP8XuFR1oeoPuts0ECpQCKHZjvs3+HugutX9PlbD6SC+mjoLMk2z+nyuFu/p8rRNNR3adgIi1f4e676R3h7pwsVCEWAv8ASHmR8qPph1+EYhVLU9gC0tCtSvXUzLCWnq3BHqqPCGWqkiWzrm7e8y973nq9xcfclKuqEoz2oJCtEgnlCIRHKsLRCYMoRRXBcGKkyTrW2L3ADcr6ZwexFGkG8+fmsbspwbT/AIjhk7eAXqe7XHz8mTpGkFRzDlMoVOkilixQ2ePlSChU3IkrQoJKsEIFWBRYBJU6kMFTKYBRUV2PS2pWBQIeahPKrTepe5MQJ5QHtRSUFzkhlTCqucVXZAEEIblLnITnIAhyo5SXIZcmgIegvCI4qrlSYqFnFCcjPp9EBzCtFRNAypFEkEqe7PRGp2r3Y2CeSQUJx0XoOA8GLnBz/QK/DuGgHqV7Dhdpz6LHk5b0ilGuxm3paWwiaUQ01dlFYUKyabFOlXAUFNE2fNnPLD4JqnUBCtXoSFmmWFUbdmpK4FJ07rqmWvlAgsrpQw5TqTGXJXNcqSolADAeuLkHUp1IFRYuQ3uUkobiiwKucq6lQlULkDLPKE4rnPQy5NAc4qhK6VyYipUKSoTCiAERjFDWpimxJsKIZTTVGkhtCftKRcVnKRSQ9w63k4XoaeBCTsmhgT9EgqCJBKbkUPUQFU01RnovrC4ZQxRKPTbCBNHhRlJXlMQuXKmbozyFVtQjZcuTKHaNQlFBXLkiTiVMrlyAJldK5cgZzkNxULkxA3oTipXIAC4oZKlcqQiCV0rlyYyCVIUrkgCsVtSlcoY0MUAtzhuFy5Zso1qO6eaFK5CM2Qj0crlypEMaBVjlcuVmTP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1028700"/>
            <a:ext cx="2857500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sp>
        <p:nvSpPr>
          <p:cNvPr id="15368" name="AutoShape 8" descr="data:image/jpeg;base64,/9j/4AAQSkZJRgABAQAAAQABAAD/2wCEAAkGBxQREBUUExQUFRQUFBQWFBUSFBUUFBQUFRUWFhQUFBQYHCggGBolHBQUITEhJSkrLi4uFx8zODMsNygtLisBCgoKDg0OFxAQGSwkHBwsLCwsLCwsLCwsLCwsLCwsLCwsLCwsLCwsLCwsLDcsKywsLCwsLCssLCwsLCwsLDcsK//AABEIALQA8AMBIgACEQEDEQH/xAAbAAACAwEBAQAAAAAAAAAAAAADBAECBQAGB//EADkQAAEDAwIDBwMCBAUFAAAAAAEAAhEDBCESMQVBUQYTYXGBkaEUIrEy0VLB4fAjYnKC8QcVFkKS/8QAGQEAAwEBAQAAAAAAAAAAAAAAAAECAwQF/8QAIhEAAgICAwEBAQEBAQAAAAAAAAECERIhAzFBURNhIoEy/9oADAMBAAIRAxEAPwDCBVgnLPh7qhwCtVvZorxj0rEOEWPeOzsvaWvD2sGAs7h9n3ZC9NRbhNKyZSE2UZVKlMqbq8ax0DdNWlAuEu9ka6J2ZXEXl4AA2WhRY4UwE65gA2V7ZgKO2F6MUsMo1NhW/StgDsEZ9Bh3AR+Y/wBDzV7RgTKiwqkYhb1Th9Enr6pipTpUmjSAj8vbF+nlClME7J23YRBVre/a87ABHfBMA+63il2mZNvpoWuahnOUtUZOeiYunBVY2QoltstaRZ4lmV1pYgZKvS2gpqjTBatIRUmRJ0hS4t5G6yblrjhbVai7lskdEOys+SJUJC1nZjmg1gA6FsCgCfBYnE2tDzB2Wck4opU2JPqQ7CJqdGyvw6hqOojC34pOOnA/CqCcl2KVI839QVwuyta+4RIJZmOixnW5HJDtdi0wn1an6xLaFUsSzYUhr6td9SEkWKjmozYsEeko8FYGkwAeSXdw92zcrT7tzgJKijRcCtXBX0FswaXD3d592IWleFtOnPQJ9xnfdY3aA/YGjmcolFRTBO2jzVIaqus+JhbvDLkCS50D3WM0fdhadC0+2X4C5U3ejeVMJfcQBGJ9Vo8GH2zzKUs7BlTIHytVwNMCIAVxTu2RKukGfVg+mPNAo0XOdL/ZdRcCZ3PVMbu/UdsDlKvskfptDWYAJ3WbcPFQxEeSi5rFqHYjUU5ztpCjCtkVbfRsUE1nOO+y07qhhVtrIQTz5KfzbdIrJVspTokjKaoUoMckJt0GHTEnw/mVLbv/AEiFpHFdkNt9Br2lAkbJehfgYbnxOAuu9VRu4joFm0aZBylOdSuIRVxpms6s53P2Qg3MlWoNwPjpCHUr6D+Pfqm3e2CVaQG8qOP2tWe/hroJOw3Wo+pqd+EZtQtO0z7KcVJ7KtoyLW40fZy5lc61LpLMhHuaAqSRA6hUtKxZicKK8fRV+oJZ3rqZjlzlXd9xmPNZ1evLlpC4AYORRGT6vSFJeiF3agZafRJFq2HUtQ1cis+vS0+SGSKkIZCYc1Dc1Imz1zQBsZCo2rBws+hUJO0+SdZ0mF0xmmJoVvrheeuKhc6Cf6Lf4ja6G6iRBXlC8h0+MrLmbumXxqz0nDuGsaJiT1KpxxmIGZ+F3Dq7qg+3A6rR+lxJM+aKtUgumZFjU7poB3TlM6z93skgzVVxsFr29IN8VKT6GwjaY5I7GgIYf4KS6VaaJKV7UOK6nb6eqZotWfeXTmv0pSqKsabejZoMwq3AgE7YQrC4kZwkuMXXJdGcVx2ZKLcwVjbEguPPKQvHlrk5auJxJA8CmatqHDOfz7rlayjo2Tp7MuhcF09OcfhPUoIEAiZ88Kpohmw8MK7BJzgeHPwKEvGDp9BKVUg7AgDPX0V6hlUFM4AGBz/GFBYZ3MjrutN1RJBZsdoKtdX7RjAHJLX9UgLz1QOnmd1lPkcdI0jDLbPStumE/px1UttW1BgweQXn2PcBElGt67muBkwpXLvaG+P4Ov4Y7V/NNfSl7QDA6Sr0r4kCFIrHMwcb8x5LVKPhm3L0tw+ngt8OaWu6OEOpUJUumN0m1VUFMw7iv3Zg7IoqAiQr8QpB4IK8229NB+l36SoTHjZ9D4e3S0EojnZQLF8tV+a1T6JoQ4yw4BJMbSsC8pwPNb/FqogcjKxXtL6g/wAv5Kz5KbLhpG/whuloReIXECBuUnQfCucmU7/zQq3YOzZp35rRa9LHZWGR4oWgHg4FSUnSKbt39chUtiYxTfyQjRBfJEqld8bJZriU2/BJej1ZjW8/Sd1n1KWsyiQFYPRJp+AkzqLA0K4bORKC6qIRbeoNpwfyp02Mmq4wgAHcpx4HIyoNTEeWCqx3sV6FmVSDgppzgdJH9QfFJ3FEtzyOyijXhCdaYNXtFrygHMI/uVS1sQ9oBwQmu8D4AgH4PioB7t+duaeKu/AydUAuODiP1GfJY10Ax0Yx02XpLtxjeV5u6pyVnzxS6Rpxtvs0uG1hjUMJi4MLPtAQFe6upgHlhKMqjslr/RdzZ8Cqa+RUU6qFWrZRqgFrkz5hea7Q0A5p8FscSuBTOon7SvO9o+IgwxmSRPopZcfp76xrABMOq814+hxLMSnm8THVUp6JcGP8RuQRESep5JW2OEGpdA80F1aFL2NKjU7yFZtwsKpdq9K5RdDxPSU6shEa8LEp3ON0Z1QhurMTE8p6IsVGwxyK2osezuC4wPWTEJhledhPllUn8JaNCrXQxU6JIvJ5JkWxDZ1NBAnSTHz1TSbDSLvqyoDyl6tXTIJGImDMTshG5SaBDpqAobnwUo6uEtWu4UsaNmndQmaVcO3MLyruJgK1Hig6pxlQ3A9aSAMiZnwkdUhcUyDy9ClLfifQqtxdgDdXKSaISaHqbgIyiOqzuZXmavFgOalnFxvKWRWJ6iZah0LETJj12XmX9pWt3IS1ftoyI3RnH0MJeHtajqQETnqPwFi3zRqXlj2qaUnf9rw3bJ6KXPLwqPFJHsu8hLXd+1rSXOgeK8Re9svswPu6LzN1xGpWP3uMdBt4JpaK/N+noeNdou/Glo+0HJO6UpuFKg6tU3iGzzTnDeHU22wfUwDJJ6eC8X2n46bghoEU2Yb4+K04uJyZHJyKKpHrKV88HIMeSbF3I5z4InCdbiQ4gtIO226vX4eA6W/0XPidDkjmXxAQql9WP6Wg+qHUtnDZMWt05hEtmPUJ0LXguLuu0/fSIB8/fO6dF6I3TN3xk1TLxECBAgAeSx7oAuJGEn/ATvtDbeJO6Y80b/yFwZpJOmZjx6rHNV0YS9Kzc52UbKpM1qnGHOMMErvra/l5EoJsHMEgpdlw6eqVAqHn39bqfdUPFajf1fCGapKTuAXGAgaS+GpT448ZUHj1Z5+0QPFZgsXAYKE2s5pyjYYo3W9onM/WqVe0zXLKDxUIwn2WbIyqRLUROtxrOFzOOEbyq1uHDXjYp6lYspjMFFFf5oPadoQOqBxPtRqENmUpxAMIxAWZSstRTRKUbsKeNOUO4k93MjyWlbcKBGQjN4RBmMIHcbMdlBzsk+6La28lehbwzALgQHTB6x/ygNsSHkAGP5JUH6Ix7m1JWXUtiCTEwvbV7D7cEEkYWNaaKbSahA66vlUlWiczzLWuecBaNjwepoNU6QxpyXEDO+J3wEG+4y1hLaLf9x/kFh1ajnmXEn+XkF0Rg32Yy5vhs9pe0Brwxn20m8ttR6rzWkI5aVa3olzg1oLnuMNA6rojUVo52nJ7Nu272jmm8x0P7Le4dx7SQatMOiJEwCkjTVTTXC5WdOPw3KF4KhJDx4DYp6kyBmJXl2DSZGOkLco9qKwp6HtZVbt/iN+4eThkJWhPI0rmgzDTGocknUtABJ2WV/3R4dIgeBz6dUarxovZoe0D/M0mT6FDBNobGnYBNutmtaDqBJ5baY2z7pbh9BlX9Nam09KjtPycLZqcFqtYIbrHMsc14j0KFF10NzX0xqrnOwCnKXC9LZO55fuNxyQ2NAdkxHon21SdttpnwSSBy+GbUtwSh/SCVqUZDhAn5nn6qvcyRG56D8J0GQB1tg45JKnw/U6BEnrgY6lbZGkCecwlY+6APGeSWgUmZpsdPL9kCqSFuvb3mcswcBsyRjr/AHKQp0CSZAEDYnn580UNTvszHE4hGbbl+8rXp2zNOcO3JHlyS93VpU8mo0AdXAZH/CaiGZnt4WdW3LmtCpaCm3bICDd9pqGokvDp307Sl3dpadQEMDnkY0saXE77ABVg/ETm2OWlzDZcIiPPdatKpq/deUuPr3NkWTmMkEGqdAwMfqjqsa747dMBYTTa6cuY7UR4CMKlxSJc0fQqxYzdwn2hZXFu09Ck0HUHE7BhBJGxBjbYr51Vvar51VHGQQcnbmPIovCn0KbtVWi+t0YKgpM/3ENJPkIVriXrJbZsV+2ro/w2QZ3cf78ViVnVrmoXOl7j0GAPTYLWvO0moaadvb0W9GMk+r3ZKybni9RzdJdDf4W4B843Wiil/wCUKm+yr7YM/WR5DJSz7gf+uB8pZ9WTzPyVUjrhWofQtLoYotdUcGMEucYAX13sf2SZaDW6H1nDLuTfBq8V/wBOeG6qxqkYZt5r6g2subm5N4odOj5tpdGId8H2VO+zn5wngxQ+nO+fNYnRYr3oKmeis61b4jyQjbEbOB88FAF/73VKjB1+FQtcNwfTKllVIKAuYQd880enTduPg/KsTzVO8HJOxHPpu5knqD/VSx7wIDnAbwHGPOPVaFp2gr0hpY+B0Ia4fIQTxh5frdpcZ5tAHsFX/Sa/gO3vqrMtc6fOVLuL15kPII2jCZZx4tOaNu6erNvKCkr3iYeZFNjB0YCB8kp0FfwseL1/4h5xn3SruJ1Sc1Hehj8Krrw8gPNB7zM/y/CQ6CfVVd+8ef8Acf3UU69QGQ94P+p3oh955Lu9TCi7nvO7nepKH3Kk1lU1kbCgtIFhkafMta78p53GrmI+oqtHRjtA8oZCx3XCE+v/AGFSyFSGrtzqhl73PP8AncXH5ShYEdthWc3UKdTT/EWkN/8Ao4QDbO5kD1lV16KgJIQqtYDn7IzrccyT8BLkgbNA8dytI0JgS8nYeuw91Q0s7z5fujHO+VRy1RDKeSimwuIA5qSvR9j+Ga6msjDfylOeEbJStns+z1n3NFrRvEnzWqHpemExC8vbZ0aR5RpRQgAq7StgC6FV1JSHKwcgAAp9FJZ1g+YR1YBFBYhUtm/wj0wgmzHIkfK1ixV7tFBZkmzP8XuFR1oeoPuts0ECpQCKHZjvs3+HugutX9PlbD6SC+mjoLMk2z+nyuFu/p8rRNNR3adgIi1f4e676R3h7pwsVCEWAv8ASHmR8qPph1+EYhVLU9gC0tCtSvXUzLCWnq3BHqqPCGWqkiWzrm7e8y973nq9xcfclKuqEoz2oJCtEgnlCIRHKsLRCYMoRRXBcGKkyTrW2L3ADcr6ZwexFGkG8+fmsbspwbT/AIjhk7eAXqe7XHz8mTpGkFRzDlMoVOkilixQ2ePlSChU3IkrQoJKsEIFWBRYBJU6kMFTKYBRUV2PS2pWBQIeahPKrTepe5MQJ5QHtRSUFzkhlTCqucVXZAEEIblLnITnIAhyo5SXIZcmgIegvCI4qrlSYqFnFCcjPp9EBzCtFRNAypFEkEqe7PRGp2r3Y2CeSQUJx0XoOA8GLnBz/QK/DuGgHqV7Dhdpz6LHk5b0ilGuxm3paWwiaUQ01dlFYUKyabFOlXAUFNE2fNnPLD4JqnUBCtXoSFmmWFUbdmpK4FJ07rqmWvlAgsrpQw5TqTGXJXNcqSolADAeuLkHUp1IFRYuQ3uUkobiiwKucq6lQlULkDLPKE4rnPQy5NAc4qhK6VyYipUKSoTCiAERjFDWpimxJsKIZTTVGkhtCftKRcVnKRSQ9w63k4XoaeBCTsmhgT9EgqCJBKbkUPUQFU01RnovrC4ZQxRKPTbCBNHhRlJXlMQuXKmbozyFVtQjZcuTKHaNQlFBXLkiTiVMrlyAJldK5cgZzkNxULkxA3oTipXIAC4oZKlcqQiCV0rlyYyCVIUrkgCsVtSlcoY0MUAtzhuFy5Zso1qO6eaFK5CM2Qj0crlypEMaBVjlcuVmTP/Z"/>
          <p:cNvSpPr>
            <a:spLocks noChangeAspect="1" noChangeArrowheads="1"/>
          </p:cNvSpPr>
          <p:nvPr/>
        </p:nvSpPr>
        <p:spPr bwMode="auto">
          <a:xfrm>
            <a:off x="155575" y="-1028700"/>
            <a:ext cx="2857500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sp>
        <p:nvSpPr>
          <p:cNvPr id="15370" name="AutoShape 10" descr="data:image/jpeg;base64,/9j/4AAQSkZJRgABAQAAAQABAAD/2wCEAAkGBxQREBUUExQUFRQUFBQWFBUSFBUUFBQUFRUWFhQUFBQYHCggGBolHBQUITEhJSkrLi4uFx8zODMsNygtLisBCgoKDg0OFxAQGSwkHBwsLCwsLCwsLCwsLCwsLCwsLCwsLCwsLCwsLCwsLDcsKywsLCwsLCssLCwsLCwsLDcsK//AABEIALQA8AMBIgACEQEDEQH/xAAbAAACAwEBAQAAAAAAAAAAAAADBAECBQAGB//EADkQAAEDAwIDBwMCBAUFAAAAAAEAAhEDBCESMQVBUQYTYXGBkaEUIrEy0VLB4fAjYnKC8QcVFkKS/8QAGQEAAwEBAQAAAAAAAAAAAAAAAAECAwQF/8QAIhEAAgICAwEBAQEBAQAAAAAAAAECERIhAzFBURNhIoEy/9oADAMBAAIRAxEAPwDCBVgnLPh7qhwCtVvZorxj0rEOEWPeOzsvaWvD2sGAs7h9n3ZC9NRbhNKyZSE2UZVKlMqbq8ax0DdNWlAuEu9ka6J2ZXEXl4AA2WhRY4UwE65gA2V7ZgKO2F6MUsMo1NhW/StgDsEZ9Bh3AR+Y/wBDzV7RgTKiwqkYhb1Th9Enr6pipTpUmjSAj8vbF+nlClME7J23YRBVre/a87ABHfBMA+63il2mZNvpoWuahnOUtUZOeiYunBVY2QoltstaRZ4lmV1pYgZKvS2gpqjTBatIRUmRJ0hS4t5G6yblrjhbVai7lskdEOys+SJUJC1nZjmg1gA6FsCgCfBYnE2tDzB2Wck4opU2JPqQ7CJqdGyvw6hqOojC34pOOnA/CqCcl2KVI839QVwuyta+4RIJZmOixnW5HJDtdi0wn1an6xLaFUsSzYUhr6td9SEkWKjmozYsEeko8FYGkwAeSXdw92zcrT7tzgJKijRcCtXBX0FswaXD3d592IWleFtOnPQJ9xnfdY3aA/YGjmcolFRTBO2jzVIaqus+JhbvDLkCS50D3WM0fdhadC0+2X4C5U3ejeVMJfcQBGJ9Vo8GH2zzKUs7BlTIHytVwNMCIAVxTu2RKukGfVg+mPNAo0XOdL/ZdRcCZ3PVMbu/UdsDlKvskfptDWYAJ3WbcPFQxEeSi5rFqHYjUU5ztpCjCtkVbfRsUE1nOO+y07qhhVtrIQTz5KfzbdIrJVspTokjKaoUoMckJt0GHTEnw/mVLbv/AEiFpHFdkNt9Br2lAkbJehfgYbnxOAuu9VRu4joFm0aZBylOdSuIRVxpms6s53P2Qg3MlWoNwPjpCHUr6D+Pfqm3e2CVaQG8qOP2tWe/hroJOw3Wo+pqd+EZtQtO0z7KcVJ7KtoyLW40fZy5lc61LpLMhHuaAqSRA6hUtKxZicKK8fRV+oJZ3rqZjlzlXd9xmPNZ1evLlpC4AYORRGT6vSFJeiF3agZafRJFq2HUtQ1cis+vS0+SGSKkIZCYc1Dc1Imz1zQBsZCo2rBws+hUJO0+SdZ0mF0xmmJoVvrheeuKhc6Cf6Lf4ja6G6iRBXlC8h0+MrLmbumXxqz0nDuGsaJiT1KpxxmIGZ+F3Dq7qg+3A6rR+lxJM+aKtUgumZFjU7poB3TlM6z93skgzVVxsFr29IN8VKT6GwjaY5I7GgIYf4KS6VaaJKV7UOK6nb6eqZotWfeXTmv0pSqKsabejZoMwq3AgE7YQrC4kZwkuMXXJdGcVx2ZKLcwVjbEguPPKQvHlrk5auJxJA8CmatqHDOfz7rlayjo2Tp7MuhcF09OcfhPUoIEAiZ88Kpohmw8MK7BJzgeHPwKEvGDp9BKVUg7AgDPX0V6hlUFM4AGBz/GFBYZ3MjrutN1RJBZsdoKtdX7RjAHJLX9UgLz1QOnmd1lPkcdI0jDLbPStumE/px1UttW1BgweQXn2PcBElGt67muBkwpXLvaG+P4Ov4Y7V/NNfSl7QDA6Sr0r4kCFIrHMwcb8x5LVKPhm3L0tw+ngt8OaWu6OEOpUJUumN0m1VUFMw7iv3Zg7IoqAiQr8QpB4IK8229NB+l36SoTHjZ9D4e3S0EojnZQLF8tV+a1T6JoQ4yw4BJMbSsC8pwPNb/FqogcjKxXtL6g/wAv5Kz5KbLhpG/whuloReIXECBuUnQfCucmU7/zQq3YOzZp35rRa9LHZWGR4oWgHg4FSUnSKbt39chUtiYxTfyQjRBfJEqld8bJZriU2/BJej1ZjW8/Sd1n1KWsyiQFYPRJp+AkzqLA0K4bORKC6qIRbeoNpwfyp02Mmq4wgAHcpx4HIyoNTEeWCqx3sV6FmVSDgppzgdJH9QfFJ3FEtzyOyijXhCdaYNXtFrygHMI/uVS1sQ9oBwQmu8D4AgH4PioB7t+duaeKu/AydUAuODiP1GfJY10Ax0Yx02XpLtxjeV5u6pyVnzxS6Rpxtvs0uG1hjUMJi4MLPtAQFe6upgHlhKMqjslr/RdzZ8Cqa+RUU6qFWrZRqgFrkz5hea7Q0A5p8FscSuBTOon7SvO9o+IgwxmSRPopZcfp76xrABMOq814+hxLMSnm8THVUp6JcGP8RuQRESep5JW2OEGpdA80F1aFL2NKjU7yFZtwsKpdq9K5RdDxPSU6shEa8LEp3ON0Z1QhurMTE8p6IsVGwxyK2osezuC4wPWTEJhledhPllUn8JaNCrXQxU6JIvJ5JkWxDZ1NBAnSTHz1TSbDSLvqyoDyl6tXTIJGImDMTshG5SaBDpqAobnwUo6uEtWu4UsaNmndQmaVcO3MLyruJgK1Hig6pxlQ3A9aSAMiZnwkdUhcUyDy9ClLfifQqtxdgDdXKSaISaHqbgIyiOqzuZXmavFgOalnFxvKWRWJ6iZah0LETJj12XmX9pWt3IS1ftoyI3RnH0MJeHtajqQETnqPwFi3zRqXlj2qaUnf9rw3bJ6KXPLwqPFJHsu8hLXd+1rSXOgeK8Re9svswPu6LzN1xGpWP3uMdBt4JpaK/N+noeNdou/Glo+0HJO6UpuFKg6tU3iGzzTnDeHU22wfUwDJJ6eC8X2n46bghoEU2Yb4+K04uJyZHJyKKpHrKV88HIMeSbF3I5z4InCdbiQ4gtIO226vX4eA6W/0XPidDkjmXxAQql9WP6Wg+qHUtnDZMWt05hEtmPUJ0LXguLuu0/fSIB8/fO6dF6I3TN3xk1TLxECBAgAeSx7oAuJGEn/ATvtDbeJO6Y80b/yFwZpJOmZjx6rHNV0YS9Kzc52UbKpM1qnGHOMMErvra/l5EoJsHMEgpdlw6eqVAqHn39bqfdUPFajf1fCGapKTuAXGAgaS+GpT448ZUHj1Z5+0QPFZgsXAYKE2s5pyjYYo3W9onM/WqVe0zXLKDxUIwn2WbIyqRLUROtxrOFzOOEbyq1uHDXjYp6lYspjMFFFf5oPadoQOqBxPtRqENmUpxAMIxAWZSstRTRKUbsKeNOUO4k93MjyWlbcKBGQjN4RBmMIHcbMdlBzsk+6La28lehbwzALgQHTB6x/ygNsSHkAGP5JUH6Ix7m1JWXUtiCTEwvbV7D7cEEkYWNaaKbSahA66vlUlWiczzLWuecBaNjwepoNU6QxpyXEDO+J3wEG+4y1hLaLf9x/kFh1ajnmXEn+XkF0Rg32Yy5vhs9pe0Brwxn20m8ttR6rzWkI5aVa3olzg1oLnuMNA6rojUVo52nJ7Nu272jmm8x0P7Le4dx7SQatMOiJEwCkjTVTTXC5WdOPw3KF4KhJDx4DYp6kyBmJXl2DSZGOkLco9qKwp6HtZVbt/iN+4eThkJWhPI0rmgzDTGocknUtABJ2WV/3R4dIgeBz6dUarxovZoe0D/M0mT6FDBNobGnYBNutmtaDqBJ5baY2z7pbh9BlX9Nam09KjtPycLZqcFqtYIbrHMsc14j0KFF10NzX0xqrnOwCnKXC9LZO55fuNxyQ2NAdkxHon21SdttpnwSSBy+GbUtwSh/SCVqUZDhAn5nn6qvcyRG56D8J0GQB1tg45JKnw/U6BEnrgY6lbZGkCecwlY+6APGeSWgUmZpsdPL9kCqSFuvb3mcswcBsyRjr/AHKQp0CSZAEDYnn580UNTvszHE4hGbbl+8rXp2zNOcO3JHlyS93VpU8mo0AdXAZH/CaiGZnt4WdW3LmtCpaCm3bICDd9pqGokvDp307Sl3dpadQEMDnkY0saXE77ABVg/ETm2OWlzDZcIiPPdatKpq/deUuPr3NkWTmMkEGqdAwMfqjqsa747dMBYTTa6cuY7UR4CMKlxSJc0fQqxYzdwn2hZXFu09Ck0HUHE7BhBJGxBjbYr51Vvar51VHGQQcnbmPIovCn0KbtVWi+t0YKgpM/3ENJPkIVriXrJbZsV+2ro/w2QZ3cf78ViVnVrmoXOl7j0GAPTYLWvO0moaadvb0W9GMk+r3ZKybni9RzdJdDf4W4B843Wiil/wCUKm+yr7YM/WR5DJSz7gf+uB8pZ9WTzPyVUjrhWofQtLoYotdUcGMEucYAX13sf2SZaDW6H1nDLuTfBq8V/wBOeG6qxqkYZt5r6g2subm5N4odOj5tpdGId8H2VO+zn5wngxQ+nO+fNYnRYr3oKmeis61b4jyQjbEbOB88FAF/73VKjB1+FQtcNwfTKllVIKAuYQd880enTduPg/KsTzVO8HJOxHPpu5knqD/VSx7wIDnAbwHGPOPVaFp2gr0hpY+B0Ia4fIQTxh5frdpcZ5tAHsFX/Sa/gO3vqrMtc6fOVLuL15kPII2jCZZx4tOaNu6erNvKCkr3iYeZFNjB0YCB8kp0FfwseL1/4h5xn3SruJ1Sc1Hehj8Krrw8gPNB7zM/y/CQ6CfVVd+8ef8Acf3UU69QGQ94P+p3oh955Lu9TCi7nvO7nepKH3Kk1lU1kbCgtIFhkafMta78p53GrmI+oqtHRjtA8oZCx3XCE+v/AGFSyFSGrtzqhl73PP8AncXH5ShYEdthWc3UKdTT/EWkN/8Ao4QDbO5kD1lV16KgJIQqtYDn7IzrccyT8BLkgbNA8dytI0JgS8nYeuw91Q0s7z5fujHO+VRy1RDKeSimwuIA5qSvR9j+Ga6msjDfylOeEbJStns+z1n3NFrRvEnzWqHpemExC8vbZ0aR5RpRQgAq7StgC6FV1JSHKwcgAAp9FJZ1g+YR1YBFBYhUtm/wj0wgmzHIkfK1ixV7tFBZkmzP8XuFR1oeoPuts0ECpQCKHZjvs3+HugutX9PlbD6SC+mjoLMk2z+nyuFu/p8rRNNR3adgIi1f4e676R3h7pwsVCEWAv8ASHmR8qPph1+EYhVLU9gC0tCtSvXUzLCWnq3BHqqPCGWqkiWzrm7e8y973nq9xcfclKuqEoz2oJCtEgnlCIRHKsLRCYMoRRXBcGKkyTrW2L3ADcr6ZwexFGkG8+fmsbspwbT/AIjhk7eAXqe7XHz8mTpGkFRzDlMoVOkilixQ2ePlSChU3IkrQoJKsEIFWBRYBJU6kMFTKYBRUV2PS2pWBQIeahPKrTepe5MQJ5QHtRSUFzkhlTCqucVXZAEEIblLnITnIAhyo5SXIZcmgIegvCI4qrlSYqFnFCcjPp9EBzCtFRNAypFEkEqe7PRGp2r3Y2CeSQUJx0XoOA8GLnBz/QK/DuGgHqV7Dhdpz6LHk5b0ilGuxm3paWwiaUQ01dlFYUKyabFOlXAUFNE2fNnPLD4JqnUBCtXoSFmmWFUbdmpK4FJ07rqmWvlAgsrpQw5TqTGXJXNcqSolADAeuLkHUp1IFRYuQ3uUkobiiwKucq6lQlULkDLPKE4rnPQy5NAc4qhK6VyYipUKSoTCiAERjFDWpimxJsKIZTTVGkhtCftKRcVnKRSQ9w63k4XoaeBCTsmhgT9EgqCJBKbkUPUQFU01RnovrC4ZQxRKPTbCBNHhRlJXlMQuXKmbozyFVtQjZcuTKHaNQlFBXLkiTiVMrlyAJldK5cgZzkNxULkxA3oTipXIAC4oZKlcqQiCV0rlyYyCVIUrkgCsVtSlcoY0MUAtzhuFy5Zso1qO6eaFK5CM2Qj0crlypEMaBVjlcuVmTP/Z"/>
          <p:cNvSpPr>
            <a:spLocks noChangeAspect="1" noChangeArrowheads="1"/>
          </p:cNvSpPr>
          <p:nvPr/>
        </p:nvSpPr>
        <p:spPr bwMode="auto">
          <a:xfrm>
            <a:off x="155575" y="-1028700"/>
            <a:ext cx="2857500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Izvirzām pētāmo problēmu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785926"/>
            <a:ext cx="4929222" cy="43100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lv-LV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lv-LV" sz="3600" dirty="0" smtClean="0">
                <a:latin typeface="Times New Roman" pitchFamily="18" charset="0"/>
                <a:cs typeface="Times New Roman" pitchFamily="18" charset="0"/>
              </a:rPr>
              <a:t>Kā temperatūra ietekmē rauga šūnu elpošanas intensitāti?</a:t>
            </a:r>
            <a:endParaRPr lang="lv-LV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928934"/>
            <a:ext cx="3886200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Patstāvīgs darbs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676796"/>
          </a:xfrm>
        </p:spPr>
        <p:txBody>
          <a:bodyPr>
            <a:noAutofit/>
          </a:bodyPr>
          <a:lstStyle/>
          <a:p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H</a:t>
            </a:r>
          </a:p>
          <a:p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Ē</a:t>
            </a:r>
          </a:p>
          <a:p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Z</a:t>
            </a:r>
          </a:p>
          <a:p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lv-LV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sz="3200" dirty="0" smtClean="0">
                <a:latin typeface="Times New Roman" pitchFamily="18" charset="0"/>
                <a:cs typeface="Times New Roman" pitchFamily="18" charset="0"/>
              </a:rPr>
              <a:t>Izvirzi savu hipotēzi balstoties uz pētāmo problēmu</a:t>
            </a:r>
          </a:p>
          <a:p>
            <a:pPr marL="514350" indent="-514350">
              <a:buFont typeface="+mj-lt"/>
              <a:buAutoNum type="arabicPeriod"/>
            </a:pPr>
            <a:endParaRPr lang="lv-LV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v-LV" sz="3200" dirty="0" smtClean="0">
                <a:latin typeface="Times New Roman" pitchFamily="18" charset="0"/>
                <a:cs typeface="Times New Roman" pitchFamily="18" charset="0"/>
              </a:rPr>
              <a:t>Seko līdzi demonstrējumam un darba lapā norādi, kādi darba piederumi un vielas tika izmantotas</a:t>
            </a:r>
          </a:p>
          <a:p>
            <a:pPr marL="514350" indent="-514350">
              <a:buFont typeface="+mj-lt"/>
              <a:buAutoNum type="arabicPeriod"/>
            </a:pPr>
            <a:endParaRPr lang="lv-LV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lv-LV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Vēro demonstrējumu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357290" y="3571876"/>
            <a:ext cx="7123113" cy="1673225"/>
          </a:xfrm>
        </p:spPr>
        <p:txBody>
          <a:bodyPr>
            <a:normAutofit/>
          </a:bodyPr>
          <a:lstStyle/>
          <a:p>
            <a:r>
              <a:rPr lang="lv-LV" sz="4000" dirty="0" smtClean="0">
                <a:latin typeface="Times New Roman" pitchFamily="18" charset="0"/>
                <a:cs typeface="Times New Roman" pitchFamily="18" charset="0"/>
              </a:rPr>
              <a:t>Izpildi darba lapā prasīto, balstoties uz novēroto</a:t>
            </a:r>
            <a:endParaRPr lang="lv-LV" sz="4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Patstāvīgs darbs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43042" y="2071678"/>
            <a:ext cx="6477000" cy="1828800"/>
          </a:xfrm>
        </p:spPr>
        <p:txBody>
          <a:bodyPr>
            <a:noAutofit/>
          </a:bodyPr>
          <a:lstStyle/>
          <a:p>
            <a:r>
              <a:rPr lang="lv-LV" sz="6600" dirty="0" smtClean="0">
                <a:latin typeface="Times New Roman" pitchFamily="18" charset="0"/>
                <a:cs typeface="Times New Roman" pitchFamily="18" charset="0"/>
              </a:rPr>
              <a:t>Paldies par uzmanību!</a:t>
            </a:r>
            <a:endParaRPr lang="lv-LV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</TotalTime>
  <Words>105</Words>
  <Application>Microsoft Office PowerPoint</Application>
  <PresentationFormat>On-screen Show (4:3)</PresentationFormat>
  <Paragraphs>31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CO2 izdalīšanās rauga šūnu elpošanas laikā</vt:lpstr>
      <vt:lpstr>Situācijas apraksts</vt:lpstr>
      <vt:lpstr>Izvirzām pētāmo problēmu</vt:lpstr>
      <vt:lpstr>Patstāvīgs darbs</vt:lpstr>
      <vt:lpstr>Vēro demonstrējumu</vt:lpstr>
      <vt:lpstr>Patstāvīgs darbs</vt:lpstr>
      <vt:lpstr>Paldies par uzmanību!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CO2 izdalīšanās rauga šūnu elpošanas laikā</dc:title>
  <dc:creator>Kristine</dc:creator>
  <cp:lastModifiedBy>Kristine</cp:lastModifiedBy>
  <cp:revision>7</cp:revision>
  <dcterms:created xsi:type="dcterms:W3CDTF">2013-12-02T14:36:36Z</dcterms:created>
  <dcterms:modified xsi:type="dcterms:W3CDTF">2013-12-05T15:41:04Z</dcterms:modified>
</cp:coreProperties>
</file>