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69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1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5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3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74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7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2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9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3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4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360CD-AAB8-4513-A601-D98AC5A6C835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0B58-6302-44B4-9F3F-1D1A79938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8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Bioloģijas aktuālās problēmas</a:t>
            </a:r>
            <a:endParaRPr lang="en-US" dirty="0" smtClean="0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lv-LV" dirty="0" smtClean="0"/>
              <a:t>Maģistranti (8. un 10. </a:t>
            </a:r>
            <a:r>
              <a:rPr lang="lv-LV" dirty="0" err="1" smtClean="0"/>
              <a:t>sem</a:t>
            </a:r>
            <a:r>
              <a:rPr lang="lv-LV" dirty="0" smtClean="0"/>
              <a:t>.)</a:t>
            </a:r>
          </a:p>
          <a:p>
            <a:pPr marL="0" indent="0" algn="ctr">
              <a:buFontTx/>
              <a:buNone/>
            </a:pPr>
            <a:r>
              <a:rPr lang="lv-LV" dirty="0" smtClean="0"/>
              <a:t>13.02-15.05</a:t>
            </a:r>
            <a:endParaRPr lang="lv-LV" dirty="0" smtClean="0"/>
          </a:p>
          <a:p>
            <a:pPr marL="0" indent="0" algn="ctr">
              <a:buFontTx/>
              <a:buNone/>
            </a:pPr>
            <a:r>
              <a:rPr lang="lv-LV" dirty="0" smtClean="0"/>
              <a:t>10.30-12.00 </a:t>
            </a:r>
            <a:r>
              <a:rPr lang="lv-LV" dirty="0" smtClean="0"/>
              <a:t>6L</a:t>
            </a:r>
            <a:r>
              <a:rPr lang="lv-LV" dirty="0" smtClean="0"/>
              <a:t> </a:t>
            </a:r>
            <a:r>
              <a:rPr lang="lv-LV" dirty="0" smtClean="0"/>
              <a:t>auditorijā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656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Kursa mērķis</a:t>
            </a:r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07950" y="1981200"/>
            <a:ext cx="8928100" cy="4114800"/>
          </a:xfrm>
        </p:spPr>
        <p:txBody>
          <a:bodyPr/>
          <a:lstStyle/>
          <a:p>
            <a:r>
              <a:rPr lang="lv-LV" dirty="0" smtClean="0"/>
              <a:t>Sagatavot studentus maģistra darba aizstāvēšanai</a:t>
            </a:r>
          </a:p>
        </p:txBody>
      </p:sp>
    </p:spTree>
    <p:extLst>
      <p:ext uri="{BB962C8B-B14F-4D97-AF65-F5344CB8AC3E}">
        <p14:creationId xmlns:p14="http://schemas.microsoft.com/office/powerpoint/2010/main" val="143610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Kursa formāts</a:t>
            </a:r>
            <a:endParaRPr lang="en-US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Katrs students semestra laikā sagatavo divas prezentācijas</a:t>
            </a:r>
          </a:p>
          <a:p>
            <a:r>
              <a:rPr lang="lv-LV" dirty="0" smtClean="0"/>
              <a:t>Viena prezentācija ir par maģistra darbu</a:t>
            </a:r>
          </a:p>
          <a:p>
            <a:pPr lvl="1"/>
            <a:r>
              <a:rPr lang="lv-LV" dirty="0" smtClean="0"/>
              <a:t>I kursa maģistrantiem vairāk par plāniem un iestrādnēm</a:t>
            </a:r>
          </a:p>
          <a:p>
            <a:pPr lvl="1"/>
            <a:r>
              <a:rPr lang="lv-LV" dirty="0" smtClean="0"/>
              <a:t>II kursa maģistrantiem vairāk par rezultātiem</a:t>
            </a:r>
          </a:p>
          <a:p>
            <a:r>
              <a:rPr lang="lv-LV" dirty="0" smtClean="0"/>
              <a:t>Otra prezentācija – par maģistra darba tēmai radniecīgu zinātnisku rakstu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045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lv-LV" dirty="0" smtClean="0"/>
              <a:t>Prezentācijas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50825" y="1268413"/>
            <a:ext cx="8713788" cy="5256212"/>
          </a:xfrm>
        </p:spPr>
        <p:txBody>
          <a:bodyPr>
            <a:normAutofit/>
          </a:bodyPr>
          <a:lstStyle/>
          <a:p>
            <a:r>
              <a:rPr lang="lv-LV" sz="2400" dirty="0" smtClean="0"/>
              <a:t>Prezentāciju ilgums – 15 min</a:t>
            </a:r>
          </a:p>
          <a:p>
            <a:r>
              <a:rPr lang="lv-LV" sz="2400" dirty="0" smtClean="0"/>
              <a:t>Rakstam ir jābūt oriģinālās izpētes tipa (</a:t>
            </a:r>
            <a:r>
              <a:rPr lang="lv-LV" sz="2400" b="1" u="sng" dirty="0" smtClean="0"/>
              <a:t>nevis</a:t>
            </a:r>
            <a:r>
              <a:rPr lang="lv-LV" sz="2400" dirty="0" smtClean="0"/>
              <a:t> apskata) starptautiskā izdevumā, kurš ir atrodams starptautiskās (piem. SCOPUS vai PUBMED) datu bāzēs (LZA vēstis neder...)</a:t>
            </a:r>
          </a:p>
          <a:p>
            <a:r>
              <a:rPr lang="lv-LV" sz="2400" dirty="0" smtClean="0"/>
              <a:t>Prezentācijā ir jābūt:</a:t>
            </a:r>
          </a:p>
          <a:p>
            <a:pPr lvl="1"/>
            <a:r>
              <a:rPr lang="lv-LV" sz="2000" dirty="0" smtClean="0"/>
              <a:t>īsam ievadam par pētījuma būtību un mērķi</a:t>
            </a:r>
          </a:p>
          <a:p>
            <a:pPr lvl="1"/>
            <a:r>
              <a:rPr lang="lv-LV" sz="2000" dirty="0" smtClean="0"/>
              <a:t>galvenajiem rezultātiem</a:t>
            </a:r>
          </a:p>
          <a:p>
            <a:pPr lvl="1"/>
            <a:r>
              <a:rPr lang="lv-LV" sz="2000" dirty="0" smtClean="0"/>
              <a:t>izmantotajām metodēm</a:t>
            </a:r>
          </a:p>
          <a:p>
            <a:r>
              <a:rPr lang="lv-LV" sz="2400" dirty="0" smtClean="0"/>
              <a:t>Pēc katras prezentācijas notiek diskusija, kurā ir obligāti jāpiedalās citiem studentiem</a:t>
            </a:r>
          </a:p>
          <a:p>
            <a:r>
              <a:rPr lang="lv-LV" sz="2400" dirty="0" smtClean="0"/>
              <a:t>Zinātniskā raksta datus lūgums man darīt zināmus vismaz 3 dienas pirms prezentācijas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6574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Ieteikumi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Labāk izvēlēties rakstus no </a:t>
            </a:r>
            <a:r>
              <a:rPr lang="lv-LV" dirty="0" err="1" smtClean="0"/>
              <a:t>Science</a:t>
            </a:r>
            <a:r>
              <a:rPr lang="lv-LV" dirty="0" smtClean="0"/>
              <a:t>, </a:t>
            </a:r>
            <a:r>
              <a:rPr lang="lv-LV" dirty="0" err="1" smtClean="0"/>
              <a:t>Nature</a:t>
            </a:r>
            <a:r>
              <a:rPr lang="lv-LV" dirty="0" smtClean="0"/>
              <a:t>, </a:t>
            </a:r>
            <a:r>
              <a:rPr lang="lv-LV" dirty="0" err="1" smtClean="0"/>
              <a:t>Cell</a:t>
            </a:r>
            <a:r>
              <a:rPr lang="lv-LV" dirty="0" smtClean="0"/>
              <a:t> un citiem prestižiem žurnāliem</a:t>
            </a:r>
          </a:p>
          <a:p>
            <a:r>
              <a:rPr lang="lv-LV" dirty="0" smtClean="0"/>
              <a:t>Rakstam nevajadzētu būt vecākam par 2-3 gadiem</a:t>
            </a:r>
          </a:p>
          <a:p>
            <a:r>
              <a:rPr lang="lv-LV" dirty="0" smtClean="0"/>
              <a:t>Uz labu atzīmi var necerēt, ja rāda tikai tekstu, pie tam, mazāku par 20. fontu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91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178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Bioloģijas aktuālās problēmas</vt:lpstr>
      <vt:lpstr>Kursa mērķis</vt:lpstr>
      <vt:lpstr>Kursa formāts</vt:lpstr>
      <vt:lpstr>Prezentācijas</vt:lpstr>
      <vt:lpstr>Ieteikumi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Bioloģijas aktuālās problēmas</dc:title>
  <dc:creator>Kaspars</dc:creator>
  <cp:lastModifiedBy>Kaspars Tars</cp:lastModifiedBy>
  <cp:revision>6</cp:revision>
  <dcterms:created xsi:type="dcterms:W3CDTF">2014-02-06T08:30:27Z</dcterms:created>
  <dcterms:modified xsi:type="dcterms:W3CDTF">2015-02-13T08:06:56Z</dcterms:modified>
</cp:coreProperties>
</file>