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711" r:id="rId2"/>
  </p:sldMasterIdLst>
  <p:notesMasterIdLst>
    <p:notesMasterId r:id="rId39"/>
  </p:notesMasterIdLst>
  <p:handoutMasterIdLst>
    <p:handoutMasterId r:id="rId40"/>
  </p:handoutMasterIdLst>
  <p:sldIdLst>
    <p:sldId id="256" r:id="rId3"/>
    <p:sldId id="331" r:id="rId4"/>
    <p:sldId id="333" r:id="rId5"/>
    <p:sldId id="334" r:id="rId6"/>
    <p:sldId id="335" r:id="rId7"/>
    <p:sldId id="336" r:id="rId8"/>
    <p:sldId id="337" r:id="rId9"/>
    <p:sldId id="338" r:id="rId10"/>
    <p:sldId id="339" r:id="rId11"/>
    <p:sldId id="340" r:id="rId12"/>
    <p:sldId id="332" r:id="rId13"/>
    <p:sldId id="341" r:id="rId14"/>
    <p:sldId id="342" r:id="rId15"/>
    <p:sldId id="343" r:id="rId16"/>
    <p:sldId id="344" r:id="rId17"/>
    <p:sldId id="345" r:id="rId18"/>
    <p:sldId id="346" r:id="rId19"/>
    <p:sldId id="347" r:id="rId20"/>
    <p:sldId id="348" r:id="rId21"/>
    <p:sldId id="349" r:id="rId22"/>
    <p:sldId id="350" r:id="rId23"/>
    <p:sldId id="351" r:id="rId24"/>
    <p:sldId id="352" r:id="rId25"/>
    <p:sldId id="353" r:id="rId26"/>
    <p:sldId id="354" r:id="rId27"/>
    <p:sldId id="355" r:id="rId28"/>
    <p:sldId id="322" r:id="rId29"/>
    <p:sldId id="323" r:id="rId30"/>
    <p:sldId id="324" r:id="rId31"/>
    <p:sldId id="325" r:id="rId32"/>
    <p:sldId id="328" r:id="rId33"/>
    <p:sldId id="357" r:id="rId34"/>
    <p:sldId id="327" r:id="rId35"/>
    <p:sldId id="316" r:id="rId36"/>
    <p:sldId id="319" r:id="rId37"/>
    <p:sldId id="356" r:id="rId38"/>
  </p:sldIdLst>
  <p:sldSz cx="9144000" cy="7308850"/>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996633"/>
    <a:srgbClr val="515151"/>
    <a:srgbClr val="3B3B3B"/>
    <a:srgbClr val="763B20"/>
    <a:srgbClr val="57301F"/>
    <a:srgbClr val="295379"/>
    <a:srgbClr val="2E4D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01" autoAdjust="0"/>
    <p:restoredTop sz="87338" autoAdjust="0"/>
  </p:normalViewPr>
  <p:slideViewPr>
    <p:cSldViewPr showGuides="1">
      <p:cViewPr varScale="1">
        <p:scale>
          <a:sx n="60" d="100"/>
          <a:sy n="60" d="100"/>
        </p:scale>
        <p:origin x="-1920" y="-84"/>
      </p:cViewPr>
      <p:guideLst>
        <p:guide orient="horz" pos="2302"/>
        <p:guide pos="2880"/>
      </p:guideLst>
    </p:cSldViewPr>
  </p:slideViewPr>
  <p:notesTextViewPr>
    <p:cViewPr>
      <p:scale>
        <a:sx n="100" d="100"/>
        <a:sy n="100" d="100"/>
      </p:scale>
      <p:origin x="0" y="0"/>
    </p:cViewPr>
  </p:notesTextViewPr>
  <p:sorterViewPr>
    <p:cViewPr>
      <p:scale>
        <a:sx n="100" d="100"/>
        <a:sy n="100" d="100"/>
      </p:scale>
      <p:origin x="0" y="5496"/>
    </p:cViewPr>
  </p:sorterViewPr>
  <p:notesViewPr>
    <p:cSldViewPr showGuides="1">
      <p:cViewPr varScale="1">
        <p:scale>
          <a:sx n="82" d="100"/>
          <a:sy n="82" d="100"/>
        </p:scale>
        <p:origin x="-136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diagrams/_rels/data1.xml.rels><?xml version="1.0" encoding="UTF-8" standalone="yes"?>
<Relationships xmlns="http://schemas.openxmlformats.org/package/2006/relationships"><Relationship Id="rId1" Type="http://schemas.openxmlformats.org/officeDocument/2006/relationships/hyperlink" Target="http://www.latvija.lv/"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www.latvija.lv/"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519E2-9B15-427B-AA78-87B561C54CF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lv-LV"/>
        </a:p>
      </dgm:t>
    </dgm:pt>
    <dgm:pt modelId="{14B2C29E-26B5-4696-A370-0A41F2CF4AB3}">
      <dgm:prSet phldrT="[Text]"/>
      <dgm:spPr>
        <a:solidFill>
          <a:srgbClr val="92D050"/>
        </a:solidFill>
        <a:ln>
          <a:solidFill>
            <a:schemeClr val="accent1"/>
          </a:solidFill>
        </a:ln>
      </dgm:spPr>
      <dgm:t>
        <a:bodyPr/>
        <a:lstStyle/>
        <a:p>
          <a:r>
            <a:rPr lang="lv-LV" b="1" dirty="0" smtClean="0">
              <a:solidFill>
                <a:srgbClr val="000099"/>
              </a:solidFill>
            </a:rPr>
            <a:t>Pieteikšanās</a:t>
          </a:r>
          <a:endParaRPr lang="lv-LV" b="1" dirty="0">
            <a:solidFill>
              <a:srgbClr val="000099"/>
            </a:solidFill>
          </a:endParaRPr>
        </a:p>
      </dgm:t>
    </dgm:pt>
    <dgm:pt modelId="{616AAAF2-5814-49E4-9B55-88EA20ED349F}" type="parTrans" cxnId="{CA2D40C5-0A63-4D4A-B06A-1DC63269D2D0}">
      <dgm:prSet/>
      <dgm:spPr/>
      <dgm:t>
        <a:bodyPr/>
        <a:lstStyle/>
        <a:p>
          <a:endParaRPr lang="lv-LV"/>
        </a:p>
      </dgm:t>
    </dgm:pt>
    <dgm:pt modelId="{0DF20180-A7D6-4530-95BD-B793E249782C}" type="sibTrans" cxnId="{CA2D40C5-0A63-4D4A-B06A-1DC63269D2D0}">
      <dgm:prSet/>
      <dgm:spPr/>
      <dgm:t>
        <a:bodyPr/>
        <a:lstStyle/>
        <a:p>
          <a:endParaRPr lang="lv-LV"/>
        </a:p>
      </dgm:t>
    </dgm:pt>
    <dgm:pt modelId="{39F0121D-30CD-4E25-B060-81E779182993}">
      <dgm:prSet phldrT="[Text]"/>
      <dgm:spPr/>
      <dgm:t>
        <a:bodyPr/>
        <a:lstStyle/>
        <a:p>
          <a:r>
            <a:rPr lang="lv-LV" dirty="0" smtClean="0"/>
            <a:t>Pieteikumu iesniegšana elektroniski portālā </a:t>
          </a:r>
          <a:r>
            <a:rPr lang="lv-LV" dirty="0" smtClean="0">
              <a:hlinkClick xmlns:r="http://schemas.openxmlformats.org/officeDocument/2006/relationships" r:id="rId1"/>
            </a:rPr>
            <a:t>www.latvija.lv</a:t>
          </a:r>
          <a:endParaRPr lang="lv-LV" dirty="0"/>
        </a:p>
      </dgm:t>
    </dgm:pt>
    <dgm:pt modelId="{D2F0DB94-BE76-44B8-8EDD-5BF001CE3CF3}" type="parTrans" cxnId="{28E709FF-A820-416A-BD0C-D441DCB92CFC}">
      <dgm:prSet/>
      <dgm:spPr/>
      <dgm:t>
        <a:bodyPr/>
        <a:lstStyle/>
        <a:p>
          <a:endParaRPr lang="lv-LV"/>
        </a:p>
      </dgm:t>
    </dgm:pt>
    <dgm:pt modelId="{1E64F9B7-0359-41AC-A141-B474A413F450}" type="sibTrans" cxnId="{28E709FF-A820-416A-BD0C-D441DCB92CFC}">
      <dgm:prSet/>
      <dgm:spPr/>
      <dgm:t>
        <a:bodyPr/>
        <a:lstStyle/>
        <a:p>
          <a:endParaRPr lang="lv-LV"/>
        </a:p>
      </dgm:t>
    </dgm:pt>
    <dgm:pt modelId="{DBADEF7C-5BE2-4718-90ED-439BAADC1A18}">
      <dgm:prSet phldrT="[Text]"/>
      <dgm:spPr/>
      <dgm:t>
        <a:bodyPr/>
        <a:lstStyle/>
        <a:p>
          <a:r>
            <a:rPr lang="lv-LV" dirty="0" smtClean="0"/>
            <a:t>Pieteikumu apstiprināšana klātienē uzņemšanas punktos </a:t>
          </a:r>
          <a:endParaRPr lang="lv-LV" dirty="0"/>
        </a:p>
      </dgm:t>
    </dgm:pt>
    <dgm:pt modelId="{03B25F48-D543-4609-8CAA-8573A5133C50}" type="parTrans" cxnId="{14F0995C-5985-4084-92EF-9AE9DACEAAE8}">
      <dgm:prSet/>
      <dgm:spPr/>
      <dgm:t>
        <a:bodyPr/>
        <a:lstStyle/>
        <a:p>
          <a:endParaRPr lang="lv-LV"/>
        </a:p>
      </dgm:t>
    </dgm:pt>
    <dgm:pt modelId="{60908BB3-FC7F-46AB-BC65-F54C6B8BA40E}" type="sibTrans" cxnId="{14F0995C-5985-4084-92EF-9AE9DACEAAE8}">
      <dgm:prSet/>
      <dgm:spPr/>
      <dgm:t>
        <a:bodyPr/>
        <a:lstStyle/>
        <a:p>
          <a:endParaRPr lang="lv-LV"/>
        </a:p>
      </dgm:t>
    </dgm:pt>
    <dgm:pt modelId="{C08EAD15-3DB5-4A84-94B8-43A863AA4A8B}">
      <dgm:prSet phldrT="[Text]"/>
      <dgm:spPr>
        <a:solidFill>
          <a:srgbClr val="92D050"/>
        </a:solidFill>
      </dgm:spPr>
      <dgm:t>
        <a:bodyPr/>
        <a:lstStyle/>
        <a:p>
          <a:r>
            <a:rPr lang="lv-LV" b="1" dirty="0" smtClean="0">
              <a:solidFill>
                <a:srgbClr val="000099"/>
              </a:solidFill>
            </a:rPr>
            <a:t>1. kārtas rezultāti</a:t>
          </a:r>
          <a:endParaRPr lang="lv-LV" b="1" dirty="0">
            <a:solidFill>
              <a:srgbClr val="000099"/>
            </a:solidFill>
          </a:endParaRPr>
        </a:p>
      </dgm:t>
    </dgm:pt>
    <dgm:pt modelId="{28BF0DA4-F6FC-4231-AC69-49A518E079F5}" type="parTrans" cxnId="{B4173AD1-B7D1-4AB7-9A40-F0E19732DA52}">
      <dgm:prSet/>
      <dgm:spPr/>
      <dgm:t>
        <a:bodyPr/>
        <a:lstStyle/>
        <a:p>
          <a:endParaRPr lang="lv-LV"/>
        </a:p>
      </dgm:t>
    </dgm:pt>
    <dgm:pt modelId="{3096692C-6A87-44D5-8BC0-EDAC411FBC7B}" type="sibTrans" cxnId="{B4173AD1-B7D1-4AB7-9A40-F0E19732DA52}">
      <dgm:prSet/>
      <dgm:spPr/>
      <dgm:t>
        <a:bodyPr/>
        <a:lstStyle/>
        <a:p>
          <a:endParaRPr lang="lv-LV"/>
        </a:p>
      </dgm:t>
    </dgm:pt>
    <dgm:pt modelId="{96634337-66D3-4F57-83CF-46FECD97FFFC}">
      <dgm:prSet phldrT="[Text]"/>
      <dgm:spPr/>
      <dgm:t>
        <a:bodyPr/>
        <a:lstStyle/>
        <a:p>
          <a:r>
            <a:rPr lang="lv-LV" dirty="0" smtClean="0"/>
            <a:t>Studiju vietu iegūst tie, kam apstiprinās 1. prioritāte</a:t>
          </a:r>
          <a:endParaRPr lang="lv-LV" dirty="0"/>
        </a:p>
      </dgm:t>
    </dgm:pt>
    <dgm:pt modelId="{E69EA0EB-526F-4AA5-A1B0-42CB8E54D76C}" type="parTrans" cxnId="{647F8B5D-BA19-4B48-A064-395F412EBBF8}">
      <dgm:prSet/>
      <dgm:spPr/>
      <dgm:t>
        <a:bodyPr/>
        <a:lstStyle/>
        <a:p>
          <a:endParaRPr lang="lv-LV"/>
        </a:p>
      </dgm:t>
    </dgm:pt>
    <dgm:pt modelId="{51A97184-C957-45B3-9D32-F000B87DF1BD}" type="sibTrans" cxnId="{647F8B5D-BA19-4B48-A064-395F412EBBF8}">
      <dgm:prSet/>
      <dgm:spPr/>
      <dgm:t>
        <a:bodyPr/>
        <a:lstStyle/>
        <a:p>
          <a:endParaRPr lang="lv-LV"/>
        </a:p>
      </dgm:t>
    </dgm:pt>
    <dgm:pt modelId="{50363F77-88DE-4AB1-BF5B-197651998D71}">
      <dgm:prSet phldrT="[Text]"/>
      <dgm:spPr/>
      <dgm:t>
        <a:bodyPr/>
        <a:lstStyle/>
        <a:p>
          <a:r>
            <a:rPr lang="lv-LV" dirty="0" smtClean="0"/>
            <a:t>Pieteikšanās 2. kārtai – turpina dalību konkursā</a:t>
          </a:r>
          <a:endParaRPr lang="lv-LV" dirty="0"/>
        </a:p>
      </dgm:t>
    </dgm:pt>
    <dgm:pt modelId="{B0372AD6-8438-4E54-AFDB-27ACD0D44751}" type="parTrans" cxnId="{E53F00F7-5F4E-457C-B462-C82F6F72BD75}">
      <dgm:prSet/>
      <dgm:spPr/>
      <dgm:t>
        <a:bodyPr/>
        <a:lstStyle/>
        <a:p>
          <a:endParaRPr lang="lv-LV"/>
        </a:p>
      </dgm:t>
    </dgm:pt>
    <dgm:pt modelId="{D30353CE-CE32-4C4A-A20F-E9CB9DDF2A9A}" type="sibTrans" cxnId="{E53F00F7-5F4E-457C-B462-C82F6F72BD75}">
      <dgm:prSet/>
      <dgm:spPr/>
      <dgm:t>
        <a:bodyPr/>
        <a:lstStyle/>
        <a:p>
          <a:endParaRPr lang="lv-LV"/>
        </a:p>
      </dgm:t>
    </dgm:pt>
    <dgm:pt modelId="{BC24B80E-0099-46F6-A7FC-0B739FE18BE3}">
      <dgm:prSet phldrT="[Text]"/>
      <dgm:spPr>
        <a:solidFill>
          <a:srgbClr val="92D050"/>
        </a:solidFill>
      </dgm:spPr>
      <dgm:t>
        <a:bodyPr/>
        <a:lstStyle/>
        <a:p>
          <a:r>
            <a:rPr lang="lv-LV" b="1" dirty="0" smtClean="0">
              <a:solidFill>
                <a:srgbClr val="000099"/>
              </a:solidFill>
            </a:rPr>
            <a:t>2. kārtas rezultāti</a:t>
          </a:r>
          <a:endParaRPr lang="lv-LV" b="1" dirty="0">
            <a:solidFill>
              <a:srgbClr val="000099"/>
            </a:solidFill>
          </a:endParaRPr>
        </a:p>
      </dgm:t>
    </dgm:pt>
    <dgm:pt modelId="{B13FC4BA-51F0-462B-AB98-297CEE3B1563}" type="parTrans" cxnId="{163D1250-D3C5-4501-BE16-AB58BB47C839}">
      <dgm:prSet/>
      <dgm:spPr/>
      <dgm:t>
        <a:bodyPr/>
        <a:lstStyle/>
        <a:p>
          <a:endParaRPr lang="lv-LV"/>
        </a:p>
      </dgm:t>
    </dgm:pt>
    <dgm:pt modelId="{0E647B98-36B3-4A42-84AE-98E292FDC39F}" type="sibTrans" cxnId="{163D1250-D3C5-4501-BE16-AB58BB47C839}">
      <dgm:prSet/>
      <dgm:spPr/>
      <dgm:t>
        <a:bodyPr/>
        <a:lstStyle/>
        <a:p>
          <a:endParaRPr lang="lv-LV"/>
        </a:p>
      </dgm:t>
    </dgm:pt>
    <dgm:pt modelId="{9BE65FAA-B601-4309-B92B-982AE900F21F}">
      <dgm:prSet phldrT="[Text]"/>
      <dgm:spPr/>
      <dgm:t>
        <a:bodyPr/>
        <a:lstStyle/>
        <a:p>
          <a:r>
            <a:rPr lang="lv-LV" dirty="0" smtClean="0"/>
            <a:t>Studiju vietu iegūst visi, kam apstiprinās kāda no prioritātēm</a:t>
          </a:r>
          <a:endParaRPr lang="lv-LV" dirty="0"/>
        </a:p>
      </dgm:t>
    </dgm:pt>
    <dgm:pt modelId="{99229D05-7607-4584-A228-984E038E4776}" type="parTrans" cxnId="{D6E5BD32-15DC-4954-9699-C556E33AD80E}">
      <dgm:prSet/>
      <dgm:spPr/>
      <dgm:t>
        <a:bodyPr/>
        <a:lstStyle/>
        <a:p>
          <a:endParaRPr lang="lv-LV"/>
        </a:p>
      </dgm:t>
    </dgm:pt>
    <dgm:pt modelId="{6BFB7419-D015-4CC4-A2F4-622FB650FA53}" type="sibTrans" cxnId="{D6E5BD32-15DC-4954-9699-C556E33AD80E}">
      <dgm:prSet/>
      <dgm:spPr/>
      <dgm:t>
        <a:bodyPr/>
        <a:lstStyle/>
        <a:p>
          <a:endParaRPr lang="lv-LV"/>
        </a:p>
      </dgm:t>
    </dgm:pt>
    <dgm:pt modelId="{88827A26-42EB-4480-B12F-03919A4CC892}">
      <dgm:prSet phldrT="[Text]"/>
      <dgm:spPr/>
      <dgm:t>
        <a:bodyPr/>
        <a:lstStyle/>
        <a:p>
          <a:r>
            <a:rPr lang="lv-LV" dirty="0" smtClean="0"/>
            <a:t>Ir iespēja iegūt studiju vietu augstākā prioritātē kā 1. kārtā</a:t>
          </a:r>
          <a:endParaRPr lang="lv-LV" dirty="0"/>
        </a:p>
      </dgm:t>
    </dgm:pt>
    <dgm:pt modelId="{FA4F8288-10FB-4C25-AC96-633607244BCA}" type="parTrans" cxnId="{596013AF-E1A9-4CA1-AEF1-90D8E82DBFFD}">
      <dgm:prSet/>
      <dgm:spPr/>
      <dgm:t>
        <a:bodyPr/>
        <a:lstStyle/>
        <a:p>
          <a:endParaRPr lang="lv-LV"/>
        </a:p>
      </dgm:t>
    </dgm:pt>
    <dgm:pt modelId="{5B52B78B-40DD-449B-89FE-838DCAFEE7AE}" type="sibTrans" cxnId="{596013AF-E1A9-4CA1-AEF1-90D8E82DBFFD}">
      <dgm:prSet/>
      <dgm:spPr/>
      <dgm:t>
        <a:bodyPr/>
        <a:lstStyle/>
        <a:p>
          <a:endParaRPr lang="lv-LV"/>
        </a:p>
      </dgm:t>
    </dgm:pt>
    <dgm:pt modelId="{8D4EDBFF-AB26-4965-9F65-6E120DC17D74}">
      <dgm:prSet phldrT="[Text]"/>
      <dgm:spPr/>
      <dgm:t>
        <a:bodyPr/>
        <a:lstStyle/>
        <a:p>
          <a:r>
            <a:rPr lang="lv-LV" dirty="0" smtClean="0"/>
            <a:t>Atteikšanās no 2. kārtas – zaudē studiju vietu</a:t>
          </a:r>
          <a:endParaRPr lang="lv-LV" dirty="0"/>
        </a:p>
      </dgm:t>
    </dgm:pt>
    <dgm:pt modelId="{B72150E7-C62C-41F6-AE32-B1481E013772}" type="parTrans" cxnId="{199C27EA-826E-40D4-A52D-9EC176A1FCDD}">
      <dgm:prSet/>
      <dgm:spPr/>
      <dgm:t>
        <a:bodyPr/>
        <a:lstStyle/>
        <a:p>
          <a:endParaRPr lang="lv-LV"/>
        </a:p>
      </dgm:t>
    </dgm:pt>
    <dgm:pt modelId="{A019AEB2-611B-47C1-9B55-BB91A25411A1}" type="sibTrans" cxnId="{199C27EA-826E-40D4-A52D-9EC176A1FCDD}">
      <dgm:prSet/>
      <dgm:spPr/>
      <dgm:t>
        <a:bodyPr/>
        <a:lstStyle/>
        <a:p>
          <a:endParaRPr lang="lv-LV"/>
        </a:p>
      </dgm:t>
    </dgm:pt>
    <dgm:pt modelId="{7B5C015C-1DFF-4ECA-9401-099C520BD4F4}" type="pres">
      <dgm:prSet presAssocID="{A55519E2-9B15-427B-AA78-87B561C54CF7}" presName="linearFlow" presStyleCnt="0">
        <dgm:presLayoutVars>
          <dgm:dir/>
          <dgm:animLvl val="lvl"/>
          <dgm:resizeHandles val="exact"/>
        </dgm:presLayoutVars>
      </dgm:prSet>
      <dgm:spPr/>
      <dgm:t>
        <a:bodyPr/>
        <a:lstStyle/>
        <a:p>
          <a:endParaRPr lang="lv-LV"/>
        </a:p>
      </dgm:t>
    </dgm:pt>
    <dgm:pt modelId="{EAC5D0C0-6199-4B00-82AA-0CA9C3DB7D3D}" type="pres">
      <dgm:prSet presAssocID="{14B2C29E-26B5-4696-A370-0A41F2CF4AB3}" presName="composite" presStyleCnt="0"/>
      <dgm:spPr/>
    </dgm:pt>
    <dgm:pt modelId="{A83BC7A8-CFCA-462F-9285-A62DCD967701}" type="pres">
      <dgm:prSet presAssocID="{14B2C29E-26B5-4696-A370-0A41F2CF4AB3}" presName="parentText" presStyleLbl="alignNode1" presStyleIdx="0" presStyleCnt="3">
        <dgm:presLayoutVars>
          <dgm:chMax val="1"/>
          <dgm:bulletEnabled val="1"/>
        </dgm:presLayoutVars>
      </dgm:prSet>
      <dgm:spPr/>
      <dgm:t>
        <a:bodyPr/>
        <a:lstStyle/>
        <a:p>
          <a:endParaRPr lang="lv-LV"/>
        </a:p>
      </dgm:t>
    </dgm:pt>
    <dgm:pt modelId="{0E2A8F71-DCCC-4E31-A713-A2947A0BA527}" type="pres">
      <dgm:prSet presAssocID="{14B2C29E-26B5-4696-A370-0A41F2CF4AB3}" presName="descendantText" presStyleLbl="alignAcc1" presStyleIdx="0" presStyleCnt="3">
        <dgm:presLayoutVars>
          <dgm:bulletEnabled val="1"/>
        </dgm:presLayoutVars>
      </dgm:prSet>
      <dgm:spPr/>
      <dgm:t>
        <a:bodyPr/>
        <a:lstStyle/>
        <a:p>
          <a:endParaRPr lang="lv-LV"/>
        </a:p>
      </dgm:t>
    </dgm:pt>
    <dgm:pt modelId="{4DF84F51-2DF2-40CB-B103-F9AF0FED3419}" type="pres">
      <dgm:prSet presAssocID="{0DF20180-A7D6-4530-95BD-B793E249782C}" presName="sp" presStyleCnt="0"/>
      <dgm:spPr/>
    </dgm:pt>
    <dgm:pt modelId="{C2DEEEF9-7DED-4815-9FF4-E9EE0635A69F}" type="pres">
      <dgm:prSet presAssocID="{C08EAD15-3DB5-4A84-94B8-43A863AA4A8B}" presName="composite" presStyleCnt="0"/>
      <dgm:spPr/>
    </dgm:pt>
    <dgm:pt modelId="{B517DEB1-2531-41BF-91D8-DE210FC6DC33}" type="pres">
      <dgm:prSet presAssocID="{C08EAD15-3DB5-4A84-94B8-43A863AA4A8B}" presName="parentText" presStyleLbl="alignNode1" presStyleIdx="1" presStyleCnt="3">
        <dgm:presLayoutVars>
          <dgm:chMax val="1"/>
          <dgm:bulletEnabled val="1"/>
        </dgm:presLayoutVars>
      </dgm:prSet>
      <dgm:spPr/>
      <dgm:t>
        <a:bodyPr/>
        <a:lstStyle/>
        <a:p>
          <a:endParaRPr lang="lv-LV"/>
        </a:p>
      </dgm:t>
    </dgm:pt>
    <dgm:pt modelId="{0ADC67BC-A1E2-480B-9CE4-18B13CCA40F6}" type="pres">
      <dgm:prSet presAssocID="{C08EAD15-3DB5-4A84-94B8-43A863AA4A8B}" presName="descendantText" presStyleLbl="alignAcc1" presStyleIdx="1" presStyleCnt="3">
        <dgm:presLayoutVars>
          <dgm:bulletEnabled val="1"/>
        </dgm:presLayoutVars>
      </dgm:prSet>
      <dgm:spPr/>
      <dgm:t>
        <a:bodyPr/>
        <a:lstStyle/>
        <a:p>
          <a:endParaRPr lang="lv-LV"/>
        </a:p>
      </dgm:t>
    </dgm:pt>
    <dgm:pt modelId="{A7CF1A9F-3A0B-4FA6-9A58-6BEF45FB6DF3}" type="pres">
      <dgm:prSet presAssocID="{3096692C-6A87-44D5-8BC0-EDAC411FBC7B}" presName="sp" presStyleCnt="0"/>
      <dgm:spPr/>
    </dgm:pt>
    <dgm:pt modelId="{64FF1182-9090-417E-A4CC-FB520B7A01F5}" type="pres">
      <dgm:prSet presAssocID="{BC24B80E-0099-46F6-A7FC-0B739FE18BE3}" presName="composite" presStyleCnt="0"/>
      <dgm:spPr/>
    </dgm:pt>
    <dgm:pt modelId="{2CC03682-C735-4568-A88E-8E9051A2F615}" type="pres">
      <dgm:prSet presAssocID="{BC24B80E-0099-46F6-A7FC-0B739FE18BE3}" presName="parentText" presStyleLbl="alignNode1" presStyleIdx="2" presStyleCnt="3">
        <dgm:presLayoutVars>
          <dgm:chMax val="1"/>
          <dgm:bulletEnabled val="1"/>
        </dgm:presLayoutVars>
      </dgm:prSet>
      <dgm:spPr/>
      <dgm:t>
        <a:bodyPr/>
        <a:lstStyle/>
        <a:p>
          <a:endParaRPr lang="lv-LV"/>
        </a:p>
      </dgm:t>
    </dgm:pt>
    <dgm:pt modelId="{0FDA8A1D-D061-4014-95E5-02BDA44880AD}" type="pres">
      <dgm:prSet presAssocID="{BC24B80E-0099-46F6-A7FC-0B739FE18BE3}" presName="descendantText" presStyleLbl="alignAcc1" presStyleIdx="2" presStyleCnt="3">
        <dgm:presLayoutVars>
          <dgm:bulletEnabled val="1"/>
        </dgm:presLayoutVars>
      </dgm:prSet>
      <dgm:spPr/>
      <dgm:t>
        <a:bodyPr/>
        <a:lstStyle/>
        <a:p>
          <a:endParaRPr lang="lv-LV"/>
        </a:p>
      </dgm:t>
    </dgm:pt>
  </dgm:ptLst>
  <dgm:cxnLst>
    <dgm:cxn modelId="{E53F00F7-5F4E-457C-B462-C82F6F72BD75}" srcId="{C08EAD15-3DB5-4A84-94B8-43A863AA4A8B}" destId="{50363F77-88DE-4AB1-BF5B-197651998D71}" srcOrd="1" destOrd="0" parTransId="{B0372AD6-8438-4E54-AFDB-27ACD0D44751}" sibTransId="{D30353CE-CE32-4C4A-A20F-E9CB9DDF2A9A}"/>
    <dgm:cxn modelId="{A8F72A12-79E3-4ADA-BD56-0D84325CE60E}" type="presOf" srcId="{96634337-66D3-4F57-83CF-46FECD97FFFC}" destId="{0ADC67BC-A1E2-480B-9CE4-18B13CCA40F6}" srcOrd="0" destOrd="0" presId="urn:microsoft.com/office/officeart/2005/8/layout/chevron2"/>
    <dgm:cxn modelId="{CA2D40C5-0A63-4D4A-B06A-1DC63269D2D0}" srcId="{A55519E2-9B15-427B-AA78-87B561C54CF7}" destId="{14B2C29E-26B5-4696-A370-0A41F2CF4AB3}" srcOrd="0" destOrd="0" parTransId="{616AAAF2-5814-49E4-9B55-88EA20ED349F}" sibTransId="{0DF20180-A7D6-4530-95BD-B793E249782C}"/>
    <dgm:cxn modelId="{4FD5E1F4-2245-4CD5-B7A1-96613B8C7D09}" type="presOf" srcId="{A55519E2-9B15-427B-AA78-87B561C54CF7}" destId="{7B5C015C-1DFF-4ECA-9401-099C520BD4F4}" srcOrd="0" destOrd="0" presId="urn:microsoft.com/office/officeart/2005/8/layout/chevron2"/>
    <dgm:cxn modelId="{1A4D2AD7-02A7-420E-91E5-9B4E9F564DE0}" type="presOf" srcId="{39F0121D-30CD-4E25-B060-81E779182993}" destId="{0E2A8F71-DCCC-4E31-A713-A2947A0BA527}" srcOrd="0" destOrd="0" presId="urn:microsoft.com/office/officeart/2005/8/layout/chevron2"/>
    <dgm:cxn modelId="{05E879E7-6D18-493B-90AE-F2A97EE65CF3}" type="presOf" srcId="{8D4EDBFF-AB26-4965-9F65-6E120DC17D74}" destId="{0ADC67BC-A1E2-480B-9CE4-18B13CCA40F6}" srcOrd="0" destOrd="2" presId="urn:microsoft.com/office/officeart/2005/8/layout/chevron2"/>
    <dgm:cxn modelId="{C8529931-B959-4CA8-A4FD-22B5C3C798F9}" type="presOf" srcId="{DBADEF7C-5BE2-4718-90ED-439BAADC1A18}" destId="{0E2A8F71-DCCC-4E31-A713-A2947A0BA527}" srcOrd="0" destOrd="1" presId="urn:microsoft.com/office/officeart/2005/8/layout/chevron2"/>
    <dgm:cxn modelId="{199C27EA-826E-40D4-A52D-9EC176A1FCDD}" srcId="{C08EAD15-3DB5-4A84-94B8-43A863AA4A8B}" destId="{8D4EDBFF-AB26-4965-9F65-6E120DC17D74}" srcOrd="2" destOrd="0" parTransId="{B72150E7-C62C-41F6-AE32-B1481E013772}" sibTransId="{A019AEB2-611B-47C1-9B55-BB91A25411A1}"/>
    <dgm:cxn modelId="{14E83588-78CA-423A-93B8-7ADD11D78177}" type="presOf" srcId="{9BE65FAA-B601-4309-B92B-982AE900F21F}" destId="{0FDA8A1D-D061-4014-95E5-02BDA44880AD}" srcOrd="0" destOrd="0" presId="urn:microsoft.com/office/officeart/2005/8/layout/chevron2"/>
    <dgm:cxn modelId="{28E709FF-A820-416A-BD0C-D441DCB92CFC}" srcId="{14B2C29E-26B5-4696-A370-0A41F2CF4AB3}" destId="{39F0121D-30CD-4E25-B060-81E779182993}" srcOrd="0" destOrd="0" parTransId="{D2F0DB94-BE76-44B8-8EDD-5BF001CE3CF3}" sibTransId="{1E64F9B7-0359-41AC-A141-B474A413F450}"/>
    <dgm:cxn modelId="{596013AF-E1A9-4CA1-AEF1-90D8E82DBFFD}" srcId="{BC24B80E-0099-46F6-A7FC-0B739FE18BE3}" destId="{88827A26-42EB-4480-B12F-03919A4CC892}" srcOrd="1" destOrd="0" parTransId="{FA4F8288-10FB-4C25-AC96-633607244BCA}" sibTransId="{5B52B78B-40DD-449B-89FE-838DCAFEE7AE}"/>
    <dgm:cxn modelId="{8D3D9F18-D22B-4528-BAE1-FC9D6339C75F}" type="presOf" srcId="{50363F77-88DE-4AB1-BF5B-197651998D71}" destId="{0ADC67BC-A1E2-480B-9CE4-18B13CCA40F6}" srcOrd="0" destOrd="1" presId="urn:microsoft.com/office/officeart/2005/8/layout/chevron2"/>
    <dgm:cxn modelId="{163D1250-D3C5-4501-BE16-AB58BB47C839}" srcId="{A55519E2-9B15-427B-AA78-87B561C54CF7}" destId="{BC24B80E-0099-46F6-A7FC-0B739FE18BE3}" srcOrd="2" destOrd="0" parTransId="{B13FC4BA-51F0-462B-AB98-297CEE3B1563}" sibTransId="{0E647B98-36B3-4A42-84AE-98E292FDC39F}"/>
    <dgm:cxn modelId="{14F0995C-5985-4084-92EF-9AE9DACEAAE8}" srcId="{14B2C29E-26B5-4696-A370-0A41F2CF4AB3}" destId="{DBADEF7C-5BE2-4718-90ED-439BAADC1A18}" srcOrd="1" destOrd="0" parTransId="{03B25F48-D543-4609-8CAA-8573A5133C50}" sibTransId="{60908BB3-FC7F-46AB-BC65-F54C6B8BA40E}"/>
    <dgm:cxn modelId="{9D266DE9-02E1-4D39-9C10-5A6173F0AEFA}" type="presOf" srcId="{BC24B80E-0099-46F6-A7FC-0B739FE18BE3}" destId="{2CC03682-C735-4568-A88E-8E9051A2F615}" srcOrd="0" destOrd="0" presId="urn:microsoft.com/office/officeart/2005/8/layout/chevron2"/>
    <dgm:cxn modelId="{3872E506-55B2-4900-90DF-D3D889A10397}" type="presOf" srcId="{C08EAD15-3DB5-4A84-94B8-43A863AA4A8B}" destId="{B517DEB1-2531-41BF-91D8-DE210FC6DC33}" srcOrd="0" destOrd="0" presId="urn:microsoft.com/office/officeart/2005/8/layout/chevron2"/>
    <dgm:cxn modelId="{78AC8330-C113-44B6-A962-A80A6F2B3541}" type="presOf" srcId="{88827A26-42EB-4480-B12F-03919A4CC892}" destId="{0FDA8A1D-D061-4014-95E5-02BDA44880AD}" srcOrd="0" destOrd="1" presId="urn:microsoft.com/office/officeart/2005/8/layout/chevron2"/>
    <dgm:cxn modelId="{B4173AD1-B7D1-4AB7-9A40-F0E19732DA52}" srcId="{A55519E2-9B15-427B-AA78-87B561C54CF7}" destId="{C08EAD15-3DB5-4A84-94B8-43A863AA4A8B}" srcOrd="1" destOrd="0" parTransId="{28BF0DA4-F6FC-4231-AC69-49A518E079F5}" sibTransId="{3096692C-6A87-44D5-8BC0-EDAC411FBC7B}"/>
    <dgm:cxn modelId="{899D5012-0EA4-49F5-B1E1-40BA77BA2E6A}" type="presOf" srcId="{14B2C29E-26B5-4696-A370-0A41F2CF4AB3}" destId="{A83BC7A8-CFCA-462F-9285-A62DCD967701}" srcOrd="0" destOrd="0" presId="urn:microsoft.com/office/officeart/2005/8/layout/chevron2"/>
    <dgm:cxn modelId="{D6E5BD32-15DC-4954-9699-C556E33AD80E}" srcId="{BC24B80E-0099-46F6-A7FC-0B739FE18BE3}" destId="{9BE65FAA-B601-4309-B92B-982AE900F21F}" srcOrd="0" destOrd="0" parTransId="{99229D05-7607-4584-A228-984E038E4776}" sibTransId="{6BFB7419-D015-4CC4-A2F4-622FB650FA53}"/>
    <dgm:cxn modelId="{647F8B5D-BA19-4B48-A064-395F412EBBF8}" srcId="{C08EAD15-3DB5-4A84-94B8-43A863AA4A8B}" destId="{96634337-66D3-4F57-83CF-46FECD97FFFC}" srcOrd="0" destOrd="0" parTransId="{E69EA0EB-526F-4AA5-A1B0-42CB8E54D76C}" sibTransId="{51A97184-C957-45B3-9D32-F000B87DF1BD}"/>
    <dgm:cxn modelId="{7BEC645D-245F-4D75-99E6-B382C4FBF22B}" type="presParOf" srcId="{7B5C015C-1DFF-4ECA-9401-099C520BD4F4}" destId="{EAC5D0C0-6199-4B00-82AA-0CA9C3DB7D3D}" srcOrd="0" destOrd="0" presId="urn:microsoft.com/office/officeart/2005/8/layout/chevron2"/>
    <dgm:cxn modelId="{9A194C6D-0617-4258-BE88-079AD02C19A5}" type="presParOf" srcId="{EAC5D0C0-6199-4B00-82AA-0CA9C3DB7D3D}" destId="{A83BC7A8-CFCA-462F-9285-A62DCD967701}" srcOrd="0" destOrd="0" presId="urn:microsoft.com/office/officeart/2005/8/layout/chevron2"/>
    <dgm:cxn modelId="{E92AF69E-A0D0-4571-BFD0-6B150EF19E6F}" type="presParOf" srcId="{EAC5D0C0-6199-4B00-82AA-0CA9C3DB7D3D}" destId="{0E2A8F71-DCCC-4E31-A713-A2947A0BA527}" srcOrd="1" destOrd="0" presId="urn:microsoft.com/office/officeart/2005/8/layout/chevron2"/>
    <dgm:cxn modelId="{2E848B1F-FDDD-40C2-A990-46AACE2E83EC}" type="presParOf" srcId="{7B5C015C-1DFF-4ECA-9401-099C520BD4F4}" destId="{4DF84F51-2DF2-40CB-B103-F9AF0FED3419}" srcOrd="1" destOrd="0" presId="urn:microsoft.com/office/officeart/2005/8/layout/chevron2"/>
    <dgm:cxn modelId="{BB94A396-84BB-4EA5-96D3-3CE6348DA07B}" type="presParOf" srcId="{7B5C015C-1DFF-4ECA-9401-099C520BD4F4}" destId="{C2DEEEF9-7DED-4815-9FF4-E9EE0635A69F}" srcOrd="2" destOrd="0" presId="urn:microsoft.com/office/officeart/2005/8/layout/chevron2"/>
    <dgm:cxn modelId="{3930978D-F536-4B8C-91D5-D5D74EA44484}" type="presParOf" srcId="{C2DEEEF9-7DED-4815-9FF4-E9EE0635A69F}" destId="{B517DEB1-2531-41BF-91D8-DE210FC6DC33}" srcOrd="0" destOrd="0" presId="urn:microsoft.com/office/officeart/2005/8/layout/chevron2"/>
    <dgm:cxn modelId="{161AC233-6DBF-4008-9B16-300A93AE97CB}" type="presParOf" srcId="{C2DEEEF9-7DED-4815-9FF4-E9EE0635A69F}" destId="{0ADC67BC-A1E2-480B-9CE4-18B13CCA40F6}" srcOrd="1" destOrd="0" presId="urn:microsoft.com/office/officeart/2005/8/layout/chevron2"/>
    <dgm:cxn modelId="{3B09FA3B-9C61-492D-8D61-81BED275F6D8}" type="presParOf" srcId="{7B5C015C-1DFF-4ECA-9401-099C520BD4F4}" destId="{A7CF1A9F-3A0B-4FA6-9A58-6BEF45FB6DF3}" srcOrd="3" destOrd="0" presId="urn:microsoft.com/office/officeart/2005/8/layout/chevron2"/>
    <dgm:cxn modelId="{31E537C6-5CB0-474C-B4B1-582A9D20D571}" type="presParOf" srcId="{7B5C015C-1DFF-4ECA-9401-099C520BD4F4}" destId="{64FF1182-9090-417E-A4CC-FB520B7A01F5}" srcOrd="4" destOrd="0" presId="urn:microsoft.com/office/officeart/2005/8/layout/chevron2"/>
    <dgm:cxn modelId="{F150397E-1614-4BDA-BCBD-49F6B54A3E77}" type="presParOf" srcId="{64FF1182-9090-417E-A4CC-FB520B7A01F5}" destId="{2CC03682-C735-4568-A88E-8E9051A2F615}" srcOrd="0" destOrd="0" presId="urn:microsoft.com/office/officeart/2005/8/layout/chevron2"/>
    <dgm:cxn modelId="{5BF4BCFA-CDE6-4D5B-98D5-969451B10237}" type="presParOf" srcId="{64FF1182-9090-417E-A4CC-FB520B7A01F5}" destId="{0FDA8A1D-D061-4014-95E5-02BDA44880A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BC7A8-CFCA-462F-9285-A62DCD967701}">
      <dsp:nvSpPr>
        <dsp:cNvPr id="0" name=""/>
        <dsp:cNvSpPr/>
      </dsp:nvSpPr>
      <dsp:spPr>
        <a:xfrm rot="5400000">
          <a:off x="-266312" y="268941"/>
          <a:ext cx="1775415" cy="1242791"/>
        </a:xfrm>
        <a:prstGeom prst="chevron">
          <a:avLst/>
        </a:prstGeom>
        <a:solidFill>
          <a:srgbClr val="92D050"/>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lv-LV" sz="1500" b="1" kern="1200" dirty="0" smtClean="0">
              <a:solidFill>
                <a:srgbClr val="000099"/>
              </a:solidFill>
            </a:rPr>
            <a:t>Pieteikšanās</a:t>
          </a:r>
          <a:endParaRPr lang="lv-LV" sz="1500" b="1" kern="1200" dirty="0">
            <a:solidFill>
              <a:srgbClr val="000099"/>
            </a:solidFill>
          </a:endParaRPr>
        </a:p>
      </dsp:txBody>
      <dsp:txXfrm rot="-5400000">
        <a:off x="1" y="624025"/>
        <a:ext cx="1242791" cy="532624"/>
      </dsp:txXfrm>
    </dsp:sp>
    <dsp:sp modelId="{0E2A8F71-DCCC-4E31-A713-A2947A0BA527}">
      <dsp:nvSpPr>
        <dsp:cNvPr id="0" name=""/>
        <dsp:cNvSpPr/>
      </dsp:nvSpPr>
      <dsp:spPr>
        <a:xfrm rot="5400000">
          <a:off x="4117910" y="-2872490"/>
          <a:ext cx="1154020" cy="69042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lv-LV" sz="1900" kern="1200" dirty="0" smtClean="0"/>
            <a:t>Pieteikumu iesniegšana elektroniski portālā </a:t>
          </a:r>
          <a:r>
            <a:rPr lang="lv-LV" sz="1900" kern="1200" dirty="0" smtClean="0">
              <a:hlinkClick xmlns:r="http://schemas.openxmlformats.org/officeDocument/2006/relationships" r:id="rId1"/>
            </a:rPr>
            <a:t>www.latvija.lv</a:t>
          </a:r>
          <a:endParaRPr lang="lv-LV" sz="1900" kern="1200" dirty="0"/>
        </a:p>
        <a:p>
          <a:pPr marL="171450" lvl="1" indent="-171450" algn="l" defTabSz="844550">
            <a:lnSpc>
              <a:spcPct val="90000"/>
            </a:lnSpc>
            <a:spcBef>
              <a:spcPct val="0"/>
            </a:spcBef>
            <a:spcAft>
              <a:spcPct val="15000"/>
            </a:spcAft>
            <a:buChar char="••"/>
          </a:pPr>
          <a:r>
            <a:rPr lang="lv-LV" sz="1900" kern="1200" dirty="0" smtClean="0"/>
            <a:t>Pieteikumu apstiprināšana klātienē uzņemšanas punktos </a:t>
          </a:r>
          <a:endParaRPr lang="lv-LV" sz="1900" kern="1200" dirty="0"/>
        </a:p>
      </dsp:txBody>
      <dsp:txXfrm rot="-5400000">
        <a:off x="1242792" y="58963"/>
        <a:ext cx="6847923" cy="1041350"/>
      </dsp:txXfrm>
    </dsp:sp>
    <dsp:sp modelId="{B517DEB1-2531-41BF-91D8-DE210FC6DC33}">
      <dsp:nvSpPr>
        <dsp:cNvPr id="0" name=""/>
        <dsp:cNvSpPr/>
      </dsp:nvSpPr>
      <dsp:spPr>
        <a:xfrm rot="5400000">
          <a:off x="-266312" y="1852108"/>
          <a:ext cx="1775415" cy="1242791"/>
        </a:xfrm>
        <a:prstGeom prst="chevron">
          <a:avLst/>
        </a:prstGeom>
        <a:solidFill>
          <a:srgbClr val="92D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lv-LV" sz="1500" b="1" kern="1200" dirty="0" smtClean="0">
              <a:solidFill>
                <a:srgbClr val="000099"/>
              </a:solidFill>
            </a:rPr>
            <a:t>1. kārtas rezultāti</a:t>
          </a:r>
          <a:endParaRPr lang="lv-LV" sz="1500" b="1" kern="1200" dirty="0">
            <a:solidFill>
              <a:srgbClr val="000099"/>
            </a:solidFill>
          </a:endParaRPr>
        </a:p>
      </dsp:txBody>
      <dsp:txXfrm rot="-5400000">
        <a:off x="1" y="2207192"/>
        <a:ext cx="1242791" cy="532624"/>
      </dsp:txXfrm>
    </dsp:sp>
    <dsp:sp modelId="{0ADC67BC-A1E2-480B-9CE4-18B13CCA40F6}">
      <dsp:nvSpPr>
        <dsp:cNvPr id="0" name=""/>
        <dsp:cNvSpPr/>
      </dsp:nvSpPr>
      <dsp:spPr>
        <a:xfrm rot="5400000">
          <a:off x="4117910" y="-1289322"/>
          <a:ext cx="1154020" cy="69042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lv-LV" sz="1900" kern="1200" dirty="0" smtClean="0"/>
            <a:t>Studiju vietu iegūst tie, kam apstiprinās 1. prioritāte</a:t>
          </a:r>
          <a:endParaRPr lang="lv-LV" sz="1900" kern="1200" dirty="0"/>
        </a:p>
        <a:p>
          <a:pPr marL="171450" lvl="1" indent="-171450" algn="l" defTabSz="844550">
            <a:lnSpc>
              <a:spcPct val="90000"/>
            </a:lnSpc>
            <a:spcBef>
              <a:spcPct val="0"/>
            </a:spcBef>
            <a:spcAft>
              <a:spcPct val="15000"/>
            </a:spcAft>
            <a:buChar char="••"/>
          </a:pPr>
          <a:r>
            <a:rPr lang="lv-LV" sz="1900" kern="1200" dirty="0" smtClean="0"/>
            <a:t>Pieteikšanās 2. kārtai – turpina dalību konkursā</a:t>
          </a:r>
          <a:endParaRPr lang="lv-LV" sz="1900" kern="1200" dirty="0"/>
        </a:p>
        <a:p>
          <a:pPr marL="171450" lvl="1" indent="-171450" algn="l" defTabSz="844550">
            <a:lnSpc>
              <a:spcPct val="90000"/>
            </a:lnSpc>
            <a:spcBef>
              <a:spcPct val="0"/>
            </a:spcBef>
            <a:spcAft>
              <a:spcPct val="15000"/>
            </a:spcAft>
            <a:buChar char="••"/>
          </a:pPr>
          <a:r>
            <a:rPr lang="lv-LV" sz="1900" kern="1200" dirty="0" smtClean="0"/>
            <a:t>Atteikšanās no 2. kārtas – zaudē studiju vietu</a:t>
          </a:r>
          <a:endParaRPr lang="lv-LV" sz="1900" kern="1200" dirty="0"/>
        </a:p>
      </dsp:txBody>
      <dsp:txXfrm rot="-5400000">
        <a:off x="1242792" y="1642131"/>
        <a:ext cx="6847923" cy="1041350"/>
      </dsp:txXfrm>
    </dsp:sp>
    <dsp:sp modelId="{2CC03682-C735-4568-A88E-8E9051A2F615}">
      <dsp:nvSpPr>
        <dsp:cNvPr id="0" name=""/>
        <dsp:cNvSpPr/>
      </dsp:nvSpPr>
      <dsp:spPr>
        <a:xfrm rot="5400000">
          <a:off x="-266312" y="3435276"/>
          <a:ext cx="1775415" cy="1242791"/>
        </a:xfrm>
        <a:prstGeom prst="chevron">
          <a:avLst/>
        </a:prstGeom>
        <a:solidFill>
          <a:srgbClr val="92D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lv-LV" sz="1500" b="1" kern="1200" dirty="0" smtClean="0">
              <a:solidFill>
                <a:srgbClr val="000099"/>
              </a:solidFill>
            </a:rPr>
            <a:t>2. kārtas rezultāti</a:t>
          </a:r>
          <a:endParaRPr lang="lv-LV" sz="1500" b="1" kern="1200" dirty="0">
            <a:solidFill>
              <a:srgbClr val="000099"/>
            </a:solidFill>
          </a:endParaRPr>
        </a:p>
      </dsp:txBody>
      <dsp:txXfrm rot="-5400000">
        <a:off x="1" y="3790360"/>
        <a:ext cx="1242791" cy="532624"/>
      </dsp:txXfrm>
    </dsp:sp>
    <dsp:sp modelId="{0FDA8A1D-D061-4014-95E5-02BDA44880AD}">
      <dsp:nvSpPr>
        <dsp:cNvPr id="0" name=""/>
        <dsp:cNvSpPr/>
      </dsp:nvSpPr>
      <dsp:spPr>
        <a:xfrm rot="5400000">
          <a:off x="4117910" y="293844"/>
          <a:ext cx="1154020" cy="69042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lv-LV" sz="1900" kern="1200" dirty="0" smtClean="0"/>
            <a:t>Studiju vietu iegūst visi, kam apstiprinās kāda no prioritātēm</a:t>
          </a:r>
          <a:endParaRPr lang="lv-LV" sz="1900" kern="1200" dirty="0"/>
        </a:p>
        <a:p>
          <a:pPr marL="171450" lvl="1" indent="-171450" algn="l" defTabSz="844550">
            <a:lnSpc>
              <a:spcPct val="90000"/>
            </a:lnSpc>
            <a:spcBef>
              <a:spcPct val="0"/>
            </a:spcBef>
            <a:spcAft>
              <a:spcPct val="15000"/>
            </a:spcAft>
            <a:buChar char="••"/>
          </a:pPr>
          <a:r>
            <a:rPr lang="lv-LV" sz="1900" kern="1200" dirty="0" smtClean="0"/>
            <a:t>Ir iespēja iegūt studiju vietu augstākā prioritātē kā 1. kārtā</a:t>
          </a:r>
          <a:endParaRPr lang="lv-LV" sz="1900" kern="1200" dirty="0"/>
        </a:p>
      </dsp:txBody>
      <dsp:txXfrm rot="-5400000">
        <a:off x="1242792" y="3225298"/>
        <a:ext cx="6847923" cy="104135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lv-LV"/>
          </a:p>
        </p:txBody>
      </p:sp>
      <p:sp>
        <p:nvSpPr>
          <p:cNvPr id="72089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lv-LV"/>
          </a:p>
        </p:txBody>
      </p:sp>
      <p:sp>
        <p:nvSpPr>
          <p:cNvPr id="72090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lv-LV"/>
          </a:p>
        </p:txBody>
      </p:sp>
      <p:sp>
        <p:nvSpPr>
          <p:cNvPr id="72090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7F0A6A9-1528-48C5-AF2F-BB79F00306C5}" type="slidenum">
              <a:rPr lang="lv-LV"/>
              <a:pPr>
                <a:defRPr/>
              </a:pPr>
              <a:t>‹#›</a:t>
            </a:fld>
            <a:endParaRPr lang="lv-LV"/>
          </a:p>
        </p:txBody>
      </p:sp>
    </p:spTree>
    <p:extLst>
      <p:ext uri="{BB962C8B-B14F-4D97-AF65-F5344CB8AC3E}">
        <p14:creationId xmlns:p14="http://schemas.microsoft.com/office/powerpoint/2010/main" val="27245488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lv-LV"/>
          </a:p>
        </p:txBody>
      </p:sp>
      <p:sp>
        <p:nvSpPr>
          <p:cNvPr id="260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lv-LV"/>
          </a:p>
        </p:txBody>
      </p:sp>
      <p:sp>
        <p:nvSpPr>
          <p:cNvPr id="26628" name="Rectangle 4"/>
          <p:cNvSpPr>
            <a:spLocks noGrp="1" noRot="1" noChangeAspect="1" noChangeArrowheads="1" noTextEdit="1"/>
          </p:cNvSpPr>
          <p:nvPr>
            <p:ph type="sldImg" idx="2"/>
          </p:nvPr>
        </p:nvSpPr>
        <p:spPr bwMode="auto">
          <a:xfrm>
            <a:off x="1284288" y="685800"/>
            <a:ext cx="4289425"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lv-LV" noProof="0" smtClean="0"/>
              <a:t>Click to edit Master text styles</a:t>
            </a:r>
          </a:p>
          <a:p>
            <a:pPr lvl="1"/>
            <a:r>
              <a:rPr lang="lv-LV" noProof="0" smtClean="0"/>
              <a:t>Second level</a:t>
            </a:r>
          </a:p>
          <a:p>
            <a:pPr lvl="2"/>
            <a:r>
              <a:rPr lang="lv-LV" noProof="0" smtClean="0"/>
              <a:t>Third level</a:t>
            </a:r>
          </a:p>
          <a:p>
            <a:pPr lvl="3"/>
            <a:r>
              <a:rPr lang="lv-LV" noProof="0" smtClean="0"/>
              <a:t>Fourth level</a:t>
            </a:r>
          </a:p>
          <a:p>
            <a:pPr lvl="4"/>
            <a:r>
              <a:rPr lang="lv-LV" noProof="0" smtClean="0"/>
              <a:t>Fifth level</a:t>
            </a:r>
          </a:p>
        </p:txBody>
      </p:sp>
      <p:sp>
        <p:nvSpPr>
          <p:cNvPr id="260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lv-LV"/>
          </a:p>
        </p:txBody>
      </p:sp>
      <p:sp>
        <p:nvSpPr>
          <p:cNvPr id="260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1D812A5-14F2-4ADD-B263-437821C6F911}" type="slidenum">
              <a:rPr lang="lv-LV"/>
              <a:pPr>
                <a:defRPr/>
              </a:pPr>
              <a:t>‹#›</a:t>
            </a:fld>
            <a:endParaRPr lang="lv-LV"/>
          </a:p>
        </p:txBody>
      </p:sp>
    </p:spTree>
    <p:extLst>
      <p:ext uri="{BB962C8B-B14F-4D97-AF65-F5344CB8AC3E}">
        <p14:creationId xmlns:p14="http://schemas.microsoft.com/office/powerpoint/2010/main" val="193378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4288" y="685800"/>
            <a:ext cx="42894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DC754EF-B013-4068-9AE4-21EC30379C20}" type="slidenum">
              <a:rPr lang="en-US" smtClean="0"/>
              <a:pPr/>
              <a:t>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DC754EF-B013-4068-9AE4-21EC30379C20}" type="slidenum">
              <a:rPr lang="en-US" smtClean="0"/>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DC754EF-B013-4068-9AE4-21EC30379C20}"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DC754EF-B013-4068-9AE4-21EC30379C20}" type="slidenum">
              <a:rPr lang="en-US" smtClean="0"/>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4288" y="685800"/>
            <a:ext cx="42894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DC754EF-B013-4068-9AE4-21EC30379C20}"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4288" y="685800"/>
            <a:ext cx="42894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DC754EF-B013-4068-9AE4-21EC30379C20}" type="slidenum">
              <a:rPr lang="en-US" smtClean="0"/>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xfrm>
            <a:off x="1284288" y="685800"/>
            <a:ext cx="42894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defRPr/>
            </a:pPr>
            <a:endParaRPr lang="lv-LV" dirty="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9F0CA025-2DF7-4DED-8243-DBC2B3625026}" type="slidenum">
              <a:rPr lang="lv-LV">
                <a:solidFill>
                  <a:prstClr val="black"/>
                </a:solidFill>
              </a:rPr>
              <a:pPr eaLnBrk="1" hangingPunct="1"/>
              <a:t>27</a:t>
            </a:fld>
            <a:endParaRPr lang="lv-LV">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1284288" y="685800"/>
            <a:ext cx="42894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defRPr/>
            </a:pPr>
            <a:endParaRPr lang="lv-LV"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B9D357E9-B159-4B00-A99F-9D4AA25307F6}" type="slidenum">
              <a:rPr lang="lv-LV">
                <a:solidFill>
                  <a:prstClr val="black"/>
                </a:solidFill>
              </a:rPr>
              <a:pPr eaLnBrk="1" hangingPunct="1"/>
              <a:t>28</a:t>
            </a:fld>
            <a:endParaRPr lang="lv-LV">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295379"/>
        </a:solidFill>
        <a:effectLst/>
      </p:bgPr>
    </p:bg>
    <p:spTree>
      <p:nvGrpSpPr>
        <p:cNvPr id="1" name=""/>
        <p:cNvGrpSpPr/>
        <p:nvPr/>
      </p:nvGrpSpPr>
      <p:grpSpPr>
        <a:xfrm>
          <a:off x="0" y="0"/>
          <a:ext cx="0" cy="0"/>
          <a:chOff x="0" y="0"/>
          <a:chExt cx="0" cy="0"/>
        </a:xfrm>
      </p:grpSpPr>
      <p:sp>
        <p:nvSpPr>
          <p:cNvPr id="4" name="Rectangle 19"/>
          <p:cNvSpPr>
            <a:spLocks noChangeArrowheads="1"/>
          </p:cNvSpPr>
          <p:nvPr userDrawn="1"/>
        </p:nvSpPr>
        <p:spPr bwMode="auto">
          <a:xfrm>
            <a:off x="0" y="0"/>
            <a:ext cx="8604250" cy="6175375"/>
          </a:xfrm>
          <a:prstGeom prst="rect">
            <a:avLst/>
          </a:prstGeom>
          <a:solidFill>
            <a:srgbClr val="3A6E8F">
              <a:alpha val="8588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lv-LV"/>
          </a:p>
        </p:txBody>
      </p:sp>
      <p:pic>
        <p:nvPicPr>
          <p:cNvPr id="5" name="Picture 20" descr="logo2_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2700338" cy="10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2"/>
          <p:cNvSpPr>
            <a:spLocks noChangeArrowheads="1"/>
          </p:cNvSpPr>
          <p:nvPr userDrawn="1"/>
        </p:nvSpPr>
        <p:spPr bwMode="auto">
          <a:xfrm>
            <a:off x="0" y="7045326"/>
            <a:ext cx="9144000" cy="269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lv-LV"/>
          </a:p>
        </p:txBody>
      </p:sp>
      <p:sp>
        <p:nvSpPr>
          <p:cNvPr id="564245" name="Rectangle 21"/>
          <p:cNvSpPr>
            <a:spLocks noGrp="1" noChangeArrowheads="1"/>
          </p:cNvSpPr>
          <p:nvPr>
            <p:ph type="ctrTitle"/>
          </p:nvPr>
        </p:nvSpPr>
        <p:spPr>
          <a:xfrm>
            <a:off x="685800" y="1350964"/>
            <a:ext cx="7772400" cy="2486025"/>
          </a:xfrm>
        </p:spPr>
        <p:txBody>
          <a:bodyPr/>
          <a:lstStyle>
            <a:lvl1pPr algn="ctr">
              <a:defRPr sz="5400"/>
            </a:lvl1pPr>
          </a:lstStyle>
          <a:p>
            <a:r>
              <a:rPr lang="lv-LV"/>
              <a:t>Title</a:t>
            </a:r>
          </a:p>
        </p:txBody>
      </p:sp>
      <p:sp>
        <p:nvSpPr>
          <p:cNvPr id="564250" name="Rectangle 26"/>
          <p:cNvSpPr>
            <a:spLocks noGrp="1" noChangeArrowheads="1"/>
          </p:cNvSpPr>
          <p:nvPr>
            <p:ph type="subTitle" idx="1"/>
          </p:nvPr>
        </p:nvSpPr>
        <p:spPr>
          <a:xfrm>
            <a:off x="1371600" y="4141788"/>
            <a:ext cx="6400800" cy="1868487"/>
          </a:xfrm>
        </p:spPr>
        <p:txBody>
          <a:bodyPr/>
          <a:lstStyle>
            <a:lvl1pPr algn="ctr">
              <a:defRPr>
                <a:solidFill>
                  <a:schemeClr val="bg1"/>
                </a:solidFill>
              </a:defRPr>
            </a:lvl1pPr>
          </a:lstStyle>
          <a:p>
            <a:r>
              <a:rPr lang="lv-LV"/>
              <a:t>Click to edit Master subtitle style</a:t>
            </a:r>
          </a:p>
        </p:txBody>
      </p:sp>
      <p:sp>
        <p:nvSpPr>
          <p:cNvPr id="7" name="Rectangle 23"/>
          <p:cNvSpPr>
            <a:spLocks noGrp="1" noChangeArrowheads="1"/>
          </p:cNvSpPr>
          <p:nvPr>
            <p:ph type="dt" sz="half" idx="10"/>
          </p:nvPr>
        </p:nvSpPr>
        <p:spPr/>
        <p:txBody>
          <a:bodyPr/>
          <a:lstStyle>
            <a:lvl1pPr>
              <a:defRPr smtClean="0"/>
            </a:lvl1pPr>
          </a:lstStyle>
          <a:p>
            <a:pPr>
              <a:defRPr/>
            </a:pPr>
            <a:r>
              <a:rPr lang="lv-LV" smtClean="0"/>
              <a:t>2015.03.24.</a:t>
            </a:r>
            <a:endParaRPr lang="lv-LV"/>
          </a:p>
        </p:txBody>
      </p:sp>
      <p:sp>
        <p:nvSpPr>
          <p:cNvPr id="8" name="Rectangle 24"/>
          <p:cNvSpPr>
            <a:spLocks noGrp="1" noChangeArrowheads="1"/>
          </p:cNvSpPr>
          <p:nvPr>
            <p:ph type="ftr" sz="quarter" idx="11"/>
          </p:nvPr>
        </p:nvSpPr>
        <p:spPr/>
        <p:txBody>
          <a:bodyPr/>
          <a:lstStyle>
            <a:lvl1pPr>
              <a:defRPr/>
            </a:lvl1pPr>
          </a:lstStyle>
          <a:p>
            <a:pPr>
              <a:defRPr/>
            </a:pPr>
            <a:r>
              <a:rPr lang="lv-LV"/>
              <a:t>Jānis Bērziņš</a:t>
            </a:r>
          </a:p>
        </p:txBody>
      </p:sp>
      <p:sp>
        <p:nvSpPr>
          <p:cNvPr id="9" name="Rectangle 25"/>
          <p:cNvSpPr>
            <a:spLocks noGrp="1" noChangeArrowheads="1"/>
          </p:cNvSpPr>
          <p:nvPr>
            <p:ph type="sldNum" sz="quarter" idx="12"/>
          </p:nvPr>
        </p:nvSpPr>
        <p:spPr/>
        <p:txBody>
          <a:bodyPr/>
          <a:lstStyle>
            <a:lvl1pPr>
              <a:defRPr/>
            </a:lvl1pPr>
          </a:lstStyle>
          <a:p>
            <a:pPr>
              <a:defRPr/>
            </a:pPr>
            <a:fld id="{A7A0874C-E6A1-48B5-A0D5-F745FD93B869}" type="slidenum">
              <a:rPr lang="lv-LV"/>
              <a:pPr>
                <a:defRPr/>
              </a:pPr>
              <a:t>‹#›</a:t>
            </a:fld>
            <a:endParaRPr lang="lv-LV"/>
          </a:p>
        </p:txBody>
      </p:sp>
    </p:spTree>
    <p:extLst>
      <p:ext uri="{BB962C8B-B14F-4D97-AF65-F5344CB8AC3E}">
        <p14:creationId xmlns:p14="http://schemas.microsoft.com/office/powerpoint/2010/main" val="71684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r>
              <a:rPr lang="lv-LV" smtClean="0"/>
              <a:t>2015.03.24.</a:t>
            </a:r>
            <a:endParaRPr lang="lv-LV"/>
          </a:p>
        </p:txBody>
      </p:sp>
      <p:sp>
        <p:nvSpPr>
          <p:cNvPr id="5" name="Rectangle 36"/>
          <p:cNvSpPr>
            <a:spLocks noGrp="1" noChangeArrowheads="1"/>
          </p:cNvSpPr>
          <p:nvPr>
            <p:ph type="ftr" sz="quarter" idx="11"/>
          </p:nvPr>
        </p:nvSpPr>
        <p:spPr>
          <a:ln/>
        </p:spPr>
        <p:txBody>
          <a:bodyPr/>
          <a:lstStyle>
            <a:lvl1pPr>
              <a:defRPr/>
            </a:lvl1pPr>
          </a:lstStyle>
          <a:p>
            <a:pPr>
              <a:defRPr/>
            </a:pPr>
            <a:r>
              <a:rPr lang="lv-LV"/>
              <a:t>Jānis Bērziņš</a:t>
            </a:r>
          </a:p>
        </p:txBody>
      </p:sp>
      <p:sp>
        <p:nvSpPr>
          <p:cNvPr id="6" name="Rectangle 37"/>
          <p:cNvSpPr>
            <a:spLocks noGrp="1" noChangeArrowheads="1"/>
          </p:cNvSpPr>
          <p:nvPr>
            <p:ph type="sldNum" sz="quarter" idx="12"/>
          </p:nvPr>
        </p:nvSpPr>
        <p:spPr>
          <a:ln/>
        </p:spPr>
        <p:txBody>
          <a:bodyPr/>
          <a:lstStyle>
            <a:lvl1pPr>
              <a:defRPr/>
            </a:lvl1pPr>
          </a:lstStyle>
          <a:p>
            <a:pPr>
              <a:defRPr/>
            </a:pPr>
            <a:fld id="{F3202747-497C-4C30-B339-874BC3D4C202}" type="slidenum">
              <a:rPr lang="lv-LV"/>
              <a:pPr>
                <a:defRPr/>
              </a:pPr>
              <a:t>‹#›</a:t>
            </a:fld>
            <a:endParaRPr lang="lv-LV"/>
          </a:p>
        </p:txBody>
      </p:sp>
    </p:spTree>
    <p:extLst>
      <p:ext uri="{BB962C8B-B14F-4D97-AF65-F5344CB8AC3E}">
        <p14:creationId xmlns:p14="http://schemas.microsoft.com/office/powerpoint/2010/main" val="195606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9" y="125414"/>
            <a:ext cx="2160587" cy="6403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0827" y="125414"/>
            <a:ext cx="6329363" cy="6403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r>
              <a:rPr lang="lv-LV" smtClean="0"/>
              <a:t>2015.03.24.</a:t>
            </a:r>
            <a:endParaRPr lang="lv-LV"/>
          </a:p>
        </p:txBody>
      </p:sp>
      <p:sp>
        <p:nvSpPr>
          <p:cNvPr id="5" name="Rectangle 36"/>
          <p:cNvSpPr>
            <a:spLocks noGrp="1" noChangeArrowheads="1"/>
          </p:cNvSpPr>
          <p:nvPr>
            <p:ph type="ftr" sz="quarter" idx="11"/>
          </p:nvPr>
        </p:nvSpPr>
        <p:spPr>
          <a:ln/>
        </p:spPr>
        <p:txBody>
          <a:bodyPr/>
          <a:lstStyle>
            <a:lvl1pPr>
              <a:defRPr/>
            </a:lvl1pPr>
          </a:lstStyle>
          <a:p>
            <a:pPr>
              <a:defRPr/>
            </a:pPr>
            <a:r>
              <a:rPr lang="lv-LV"/>
              <a:t>Jānis Bērziņš</a:t>
            </a:r>
          </a:p>
        </p:txBody>
      </p:sp>
      <p:sp>
        <p:nvSpPr>
          <p:cNvPr id="6" name="Rectangle 37"/>
          <p:cNvSpPr>
            <a:spLocks noGrp="1" noChangeArrowheads="1"/>
          </p:cNvSpPr>
          <p:nvPr>
            <p:ph type="sldNum" sz="quarter" idx="12"/>
          </p:nvPr>
        </p:nvSpPr>
        <p:spPr>
          <a:ln/>
        </p:spPr>
        <p:txBody>
          <a:bodyPr/>
          <a:lstStyle>
            <a:lvl1pPr>
              <a:defRPr/>
            </a:lvl1pPr>
          </a:lstStyle>
          <a:p>
            <a:pPr>
              <a:defRPr/>
            </a:pPr>
            <a:fld id="{9AC68D39-DF81-48B2-B1FB-09733E3841AD}" type="slidenum">
              <a:rPr lang="lv-LV"/>
              <a:pPr>
                <a:defRPr/>
              </a:pPr>
              <a:t>‹#›</a:t>
            </a:fld>
            <a:endParaRPr lang="lv-LV"/>
          </a:p>
        </p:txBody>
      </p:sp>
    </p:spTree>
    <p:extLst>
      <p:ext uri="{BB962C8B-B14F-4D97-AF65-F5344CB8AC3E}">
        <p14:creationId xmlns:p14="http://schemas.microsoft.com/office/powerpoint/2010/main" val="764401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16" descr="fons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31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fons1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31209"/>
            <a:ext cx="1384300" cy="459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fons1_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6338" y="0"/>
            <a:ext cx="1617662" cy="329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4229" name="Rectangle 5"/>
          <p:cNvSpPr>
            <a:spLocks noGrp="1" noChangeArrowheads="1"/>
          </p:cNvSpPr>
          <p:nvPr>
            <p:ph type="subTitle" idx="1"/>
          </p:nvPr>
        </p:nvSpPr>
        <p:spPr>
          <a:xfrm>
            <a:off x="1403350" y="3941764"/>
            <a:ext cx="6400800" cy="2536825"/>
          </a:xfrm>
        </p:spPr>
        <p:txBody>
          <a:bodyPr/>
          <a:lstStyle>
            <a:lvl1pPr algn="ctr">
              <a:defRPr>
                <a:solidFill>
                  <a:schemeClr val="bg1"/>
                </a:solidFill>
              </a:defRPr>
            </a:lvl1pPr>
          </a:lstStyle>
          <a:p>
            <a:r>
              <a:rPr lang="en-US" smtClean="0"/>
              <a:t>Click to edit Master subtitle style</a:t>
            </a:r>
            <a:endParaRPr lang="lv-LV"/>
          </a:p>
        </p:txBody>
      </p:sp>
      <p:sp>
        <p:nvSpPr>
          <p:cNvPr id="564234" name="Rectangle 10"/>
          <p:cNvSpPr>
            <a:spLocks noGrp="1" noChangeArrowheads="1"/>
          </p:cNvSpPr>
          <p:nvPr>
            <p:ph type="ctrTitle"/>
          </p:nvPr>
        </p:nvSpPr>
        <p:spPr>
          <a:xfrm>
            <a:off x="685800" y="1493838"/>
            <a:ext cx="7772400" cy="2343150"/>
          </a:xfrm>
        </p:spPr>
        <p:txBody>
          <a:bodyPr/>
          <a:lstStyle>
            <a:lvl1pPr algn="ctr">
              <a:defRPr sz="5400"/>
            </a:lvl1pPr>
          </a:lstStyle>
          <a:p>
            <a:r>
              <a:rPr lang="en-US" smtClean="0"/>
              <a:t>Click to edit Master title style</a:t>
            </a:r>
            <a:endParaRPr lang="lv-LV"/>
          </a:p>
        </p:txBody>
      </p:sp>
      <p:sp>
        <p:nvSpPr>
          <p:cNvPr id="7" name="Rectangle 12"/>
          <p:cNvSpPr>
            <a:spLocks noGrp="1" noChangeArrowheads="1"/>
          </p:cNvSpPr>
          <p:nvPr>
            <p:ph type="dt" sz="half" idx="10"/>
          </p:nvPr>
        </p:nvSpPr>
        <p:spPr/>
        <p:txBody>
          <a:bodyPr/>
          <a:lstStyle>
            <a:lvl1pPr>
              <a:defRPr/>
            </a:lvl1pPr>
          </a:lstStyle>
          <a:p>
            <a:pPr>
              <a:defRPr/>
            </a:pPr>
            <a:r>
              <a:rPr lang="lv-LV" smtClean="0">
                <a:solidFill>
                  <a:srgbClr val="FFFFFF"/>
                </a:solidFill>
              </a:rPr>
              <a:t>2015.03.24.</a:t>
            </a:r>
            <a:endParaRPr lang="lv-LV">
              <a:solidFill>
                <a:srgbClr val="FFFFFF"/>
              </a:solidFill>
            </a:endParaRPr>
          </a:p>
        </p:txBody>
      </p:sp>
      <p:sp>
        <p:nvSpPr>
          <p:cNvPr id="8" name="Rectangle 13"/>
          <p:cNvSpPr>
            <a:spLocks noGrp="1" noChangeArrowheads="1"/>
          </p:cNvSpPr>
          <p:nvPr>
            <p:ph type="ftr" sz="quarter" idx="11"/>
          </p:nvPr>
        </p:nvSpPr>
        <p:spPr/>
        <p:txBody>
          <a:bodyPr/>
          <a:lstStyle>
            <a:lvl1pPr>
              <a:defRPr/>
            </a:lvl1pPr>
          </a:lstStyle>
          <a:p>
            <a:pPr>
              <a:defRPr/>
            </a:pPr>
            <a:r>
              <a:rPr lang="lv-LV" smtClean="0">
                <a:solidFill>
                  <a:srgbClr val="FFFFFF"/>
                </a:solidFill>
              </a:rPr>
              <a:t>Jānis Bērziņš</a:t>
            </a:r>
            <a:endParaRPr lang="lv-LV">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0382CD9E-02AE-4B6C-AD36-CC754931D8CD}" type="slidenum">
              <a:rPr lang="lv-LV">
                <a:solidFill>
                  <a:srgbClr val="FFFFFF"/>
                </a:solidFill>
              </a:rPr>
              <a:pPr>
                <a:defRPr/>
              </a:pPr>
              <a:t>‹#›</a:t>
            </a:fld>
            <a:endParaRPr lang="lv-LV">
              <a:solidFill>
                <a:srgbClr val="FFFFFF"/>
              </a:solidFill>
            </a:endParaRPr>
          </a:p>
        </p:txBody>
      </p:sp>
    </p:spTree>
    <p:extLst>
      <p:ext uri="{BB962C8B-B14F-4D97-AF65-F5344CB8AC3E}">
        <p14:creationId xmlns:p14="http://schemas.microsoft.com/office/powerpoint/2010/main" val="1899449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Rectangle 4"/>
          <p:cNvSpPr>
            <a:spLocks noGrp="1" noChangeArrowheads="1"/>
          </p:cNvSpPr>
          <p:nvPr>
            <p:ph type="dt" sz="half" idx="10"/>
          </p:nvPr>
        </p:nvSpPr>
        <p:spPr>
          <a:ln/>
        </p:spPr>
        <p:txBody>
          <a:bodyPr/>
          <a:lstStyle>
            <a:lvl1pPr>
              <a:defRPr/>
            </a:lvl1pPr>
          </a:lstStyle>
          <a:p>
            <a:pPr>
              <a:defRPr/>
            </a:pPr>
            <a:r>
              <a:rPr lang="lv-LV" smtClean="0">
                <a:solidFill>
                  <a:srgbClr val="FFFFFF"/>
                </a:solidFill>
              </a:rPr>
              <a:t>2015.03.24.</a:t>
            </a:r>
            <a:endParaRPr lang="lv-LV">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lv-LV" smtClean="0">
                <a:solidFill>
                  <a:srgbClr val="FFFFFF"/>
                </a:solidFill>
              </a:rPr>
              <a:t>Jānis Bērziņš</a:t>
            </a:r>
            <a:endParaRPr lang="lv-LV">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F20FD5-9C1D-4989-8CDA-5F90401C9254}" type="slidenum">
              <a:rPr lang="lv-LV">
                <a:solidFill>
                  <a:srgbClr val="FFFFFF"/>
                </a:solidFill>
              </a:rPr>
              <a:pPr>
                <a:defRPr/>
              </a:pPr>
              <a:t>‹#›</a:t>
            </a:fld>
            <a:endParaRPr lang="lv-LV">
              <a:solidFill>
                <a:srgbClr val="FFFFFF"/>
              </a:solidFill>
            </a:endParaRPr>
          </a:p>
        </p:txBody>
      </p:sp>
    </p:spTree>
    <p:extLst>
      <p:ext uri="{BB962C8B-B14F-4D97-AF65-F5344CB8AC3E}">
        <p14:creationId xmlns:p14="http://schemas.microsoft.com/office/powerpoint/2010/main" val="209799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695826"/>
            <a:ext cx="7772400" cy="1452563"/>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722313" y="3097214"/>
            <a:ext cx="7772400" cy="15986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lv-LV" smtClean="0">
                <a:solidFill>
                  <a:srgbClr val="FFFFFF"/>
                </a:solidFill>
              </a:rPr>
              <a:t>2015.03.24.</a:t>
            </a:r>
            <a:endParaRPr lang="lv-LV">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lv-LV" smtClean="0">
                <a:solidFill>
                  <a:srgbClr val="FFFFFF"/>
                </a:solidFill>
              </a:rPr>
              <a:t>Jānis Bērziņš</a:t>
            </a:r>
            <a:endParaRPr lang="lv-LV">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35C42B-0586-4614-B8F0-1E827E10B5E9}" type="slidenum">
              <a:rPr lang="lv-LV">
                <a:solidFill>
                  <a:srgbClr val="FFFFFF"/>
                </a:solidFill>
              </a:rPr>
              <a:pPr>
                <a:defRPr/>
              </a:pPr>
              <a:t>‹#›</a:t>
            </a:fld>
            <a:endParaRPr lang="lv-LV">
              <a:solidFill>
                <a:srgbClr val="FFFFFF"/>
              </a:solidFill>
            </a:endParaRPr>
          </a:p>
        </p:txBody>
      </p:sp>
    </p:spTree>
    <p:extLst>
      <p:ext uri="{BB962C8B-B14F-4D97-AF65-F5344CB8AC3E}">
        <p14:creationId xmlns:p14="http://schemas.microsoft.com/office/powerpoint/2010/main" val="1883284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323852" y="1638301"/>
            <a:ext cx="4208463" cy="5238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84713" y="1638301"/>
            <a:ext cx="4208462" cy="5238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Rectangle 4"/>
          <p:cNvSpPr>
            <a:spLocks noGrp="1" noChangeArrowheads="1"/>
          </p:cNvSpPr>
          <p:nvPr>
            <p:ph type="dt" sz="half" idx="10"/>
          </p:nvPr>
        </p:nvSpPr>
        <p:spPr>
          <a:ln/>
        </p:spPr>
        <p:txBody>
          <a:bodyPr/>
          <a:lstStyle>
            <a:lvl1pPr>
              <a:defRPr/>
            </a:lvl1pPr>
          </a:lstStyle>
          <a:p>
            <a:pPr>
              <a:defRPr/>
            </a:pPr>
            <a:r>
              <a:rPr lang="lv-LV" smtClean="0">
                <a:solidFill>
                  <a:srgbClr val="FFFFFF"/>
                </a:solidFill>
              </a:rPr>
              <a:t>2015.03.24.</a:t>
            </a:r>
            <a:endParaRPr lang="lv-LV">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lv-LV" smtClean="0">
                <a:solidFill>
                  <a:srgbClr val="FFFFFF"/>
                </a:solidFill>
              </a:rPr>
              <a:t>Jānis Bērziņš</a:t>
            </a:r>
            <a:endParaRPr lang="lv-LV">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640D6A-40EE-4BDC-B797-76127ADA3EEC}" type="slidenum">
              <a:rPr lang="lv-LV">
                <a:solidFill>
                  <a:srgbClr val="FFFFFF"/>
                </a:solidFill>
              </a:rPr>
              <a:pPr>
                <a:defRPr/>
              </a:pPr>
              <a:t>‹#›</a:t>
            </a:fld>
            <a:endParaRPr lang="lv-LV">
              <a:solidFill>
                <a:srgbClr val="FFFFFF"/>
              </a:solidFill>
            </a:endParaRPr>
          </a:p>
        </p:txBody>
      </p:sp>
    </p:spTree>
    <p:extLst>
      <p:ext uri="{BB962C8B-B14F-4D97-AF65-F5344CB8AC3E}">
        <p14:creationId xmlns:p14="http://schemas.microsoft.com/office/powerpoint/2010/main" val="1191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1"/>
            <a:ext cx="8229600" cy="1219200"/>
          </a:xfrm>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457200" y="1636714"/>
            <a:ext cx="4040188" cy="681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17750"/>
            <a:ext cx="4040188" cy="4211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45027" y="1636714"/>
            <a:ext cx="4041775" cy="681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317750"/>
            <a:ext cx="4041775" cy="4211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Rectangle 4"/>
          <p:cNvSpPr>
            <a:spLocks noGrp="1" noChangeArrowheads="1"/>
          </p:cNvSpPr>
          <p:nvPr>
            <p:ph type="dt" sz="half" idx="10"/>
          </p:nvPr>
        </p:nvSpPr>
        <p:spPr>
          <a:ln/>
        </p:spPr>
        <p:txBody>
          <a:bodyPr/>
          <a:lstStyle>
            <a:lvl1pPr>
              <a:defRPr/>
            </a:lvl1pPr>
          </a:lstStyle>
          <a:p>
            <a:pPr>
              <a:defRPr/>
            </a:pPr>
            <a:r>
              <a:rPr lang="lv-LV" smtClean="0">
                <a:solidFill>
                  <a:srgbClr val="FFFFFF"/>
                </a:solidFill>
              </a:rPr>
              <a:t>2015.03.24.</a:t>
            </a:r>
            <a:endParaRPr lang="lv-LV">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lv-LV" smtClean="0">
                <a:solidFill>
                  <a:srgbClr val="FFFFFF"/>
                </a:solidFill>
              </a:rPr>
              <a:t>Jānis Bērziņš</a:t>
            </a:r>
            <a:endParaRPr lang="lv-LV">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AEAC16A-C5BF-4B81-833C-D29B2DDC38C1}" type="slidenum">
              <a:rPr lang="lv-LV">
                <a:solidFill>
                  <a:srgbClr val="FFFFFF"/>
                </a:solidFill>
              </a:rPr>
              <a:pPr>
                <a:defRPr/>
              </a:pPr>
              <a:t>‹#›</a:t>
            </a:fld>
            <a:endParaRPr lang="lv-LV">
              <a:solidFill>
                <a:srgbClr val="FFFFFF"/>
              </a:solidFill>
            </a:endParaRPr>
          </a:p>
        </p:txBody>
      </p:sp>
    </p:spTree>
    <p:extLst>
      <p:ext uri="{BB962C8B-B14F-4D97-AF65-F5344CB8AC3E}">
        <p14:creationId xmlns:p14="http://schemas.microsoft.com/office/powerpoint/2010/main" val="3634330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Rectangle 4"/>
          <p:cNvSpPr>
            <a:spLocks noGrp="1" noChangeArrowheads="1"/>
          </p:cNvSpPr>
          <p:nvPr>
            <p:ph type="dt" sz="half" idx="10"/>
          </p:nvPr>
        </p:nvSpPr>
        <p:spPr>
          <a:ln/>
        </p:spPr>
        <p:txBody>
          <a:bodyPr/>
          <a:lstStyle>
            <a:lvl1pPr>
              <a:defRPr/>
            </a:lvl1pPr>
          </a:lstStyle>
          <a:p>
            <a:pPr>
              <a:defRPr/>
            </a:pPr>
            <a:r>
              <a:rPr lang="lv-LV" smtClean="0">
                <a:solidFill>
                  <a:srgbClr val="FFFFFF"/>
                </a:solidFill>
              </a:rPr>
              <a:t>2015.03.24.</a:t>
            </a:r>
            <a:endParaRPr lang="lv-LV">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lv-LV" smtClean="0">
                <a:solidFill>
                  <a:srgbClr val="FFFFFF"/>
                </a:solidFill>
              </a:rPr>
              <a:t>Jānis Bērziņš</a:t>
            </a:r>
            <a:endParaRPr lang="lv-LV">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DDBD780-C66D-40BD-B490-E0053C2C2237}" type="slidenum">
              <a:rPr lang="lv-LV">
                <a:solidFill>
                  <a:srgbClr val="FFFFFF"/>
                </a:solidFill>
              </a:rPr>
              <a:pPr>
                <a:defRPr/>
              </a:pPr>
              <a:t>‹#›</a:t>
            </a:fld>
            <a:endParaRPr lang="lv-LV">
              <a:solidFill>
                <a:srgbClr val="FFFFFF"/>
              </a:solidFill>
            </a:endParaRPr>
          </a:p>
        </p:txBody>
      </p:sp>
    </p:spTree>
    <p:extLst>
      <p:ext uri="{BB962C8B-B14F-4D97-AF65-F5344CB8AC3E}">
        <p14:creationId xmlns:p14="http://schemas.microsoft.com/office/powerpoint/2010/main" val="3919418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lv-LV" smtClean="0">
                <a:solidFill>
                  <a:srgbClr val="FFFFFF"/>
                </a:solidFill>
              </a:rPr>
              <a:t>2015.03.24.</a:t>
            </a:r>
            <a:endParaRPr lang="lv-LV">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lv-LV" smtClean="0">
                <a:solidFill>
                  <a:srgbClr val="FFFFFF"/>
                </a:solidFill>
              </a:rPr>
              <a:t>Jānis Bērziņš</a:t>
            </a:r>
            <a:endParaRPr lang="lv-LV">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A53407C-4EFE-4F68-8E55-37B338FE12BD}" type="slidenum">
              <a:rPr lang="lv-LV">
                <a:solidFill>
                  <a:srgbClr val="FFFFFF"/>
                </a:solidFill>
              </a:rPr>
              <a:pPr>
                <a:defRPr/>
              </a:pPr>
              <a:t>‹#›</a:t>
            </a:fld>
            <a:endParaRPr lang="lv-LV">
              <a:solidFill>
                <a:srgbClr val="FFFFFF"/>
              </a:solidFill>
            </a:endParaRPr>
          </a:p>
        </p:txBody>
      </p:sp>
    </p:spTree>
    <p:extLst>
      <p:ext uri="{BB962C8B-B14F-4D97-AF65-F5344CB8AC3E}">
        <p14:creationId xmlns:p14="http://schemas.microsoft.com/office/powerpoint/2010/main" val="2194423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90513"/>
            <a:ext cx="3008313" cy="1238250"/>
          </a:xfrm>
        </p:spPr>
        <p:txBody>
          <a:bodyPr anchor="b"/>
          <a:lstStyle>
            <a:lvl1pPr algn="l">
              <a:defRPr sz="2000" b="1"/>
            </a:lvl1pPr>
          </a:lstStyle>
          <a:p>
            <a:r>
              <a:rPr lang="en-US" smtClean="0"/>
              <a:t>Click to edit Master title style</a:t>
            </a:r>
            <a:endParaRPr lang="lv-LV"/>
          </a:p>
        </p:txBody>
      </p:sp>
      <p:sp>
        <p:nvSpPr>
          <p:cNvPr id="3" name="Content Placeholder 2"/>
          <p:cNvSpPr>
            <a:spLocks noGrp="1"/>
          </p:cNvSpPr>
          <p:nvPr>
            <p:ph idx="1"/>
          </p:nvPr>
        </p:nvSpPr>
        <p:spPr>
          <a:xfrm>
            <a:off x="3575050" y="290514"/>
            <a:ext cx="5111750" cy="62388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457202" y="1528764"/>
            <a:ext cx="3008313" cy="50006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lv-LV" smtClean="0">
                <a:solidFill>
                  <a:srgbClr val="FFFFFF"/>
                </a:solidFill>
              </a:rPr>
              <a:t>2015.03.24.</a:t>
            </a:r>
            <a:endParaRPr lang="lv-LV">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lv-LV" smtClean="0">
                <a:solidFill>
                  <a:srgbClr val="FFFFFF"/>
                </a:solidFill>
              </a:rPr>
              <a:t>Jānis Bērziņš</a:t>
            </a:r>
            <a:endParaRPr lang="lv-LV">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B57F21-36AF-4A14-9274-50F4C4A4784E}" type="slidenum">
              <a:rPr lang="lv-LV">
                <a:solidFill>
                  <a:srgbClr val="FFFFFF"/>
                </a:solidFill>
              </a:rPr>
              <a:pPr>
                <a:defRPr/>
              </a:pPr>
              <a:t>‹#›</a:t>
            </a:fld>
            <a:endParaRPr lang="lv-LV">
              <a:solidFill>
                <a:srgbClr val="FFFFFF"/>
              </a:solidFill>
            </a:endParaRPr>
          </a:p>
        </p:txBody>
      </p:sp>
    </p:spTree>
    <p:extLst>
      <p:ext uri="{BB962C8B-B14F-4D97-AF65-F5344CB8AC3E}">
        <p14:creationId xmlns:p14="http://schemas.microsoft.com/office/powerpoint/2010/main" val="164146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r>
              <a:rPr lang="lv-LV" smtClean="0"/>
              <a:t>2015.03.24.</a:t>
            </a:r>
            <a:endParaRPr lang="lv-LV"/>
          </a:p>
        </p:txBody>
      </p:sp>
      <p:sp>
        <p:nvSpPr>
          <p:cNvPr id="5" name="Rectangle 36"/>
          <p:cNvSpPr>
            <a:spLocks noGrp="1" noChangeArrowheads="1"/>
          </p:cNvSpPr>
          <p:nvPr>
            <p:ph type="ftr" sz="quarter" idx="11"/>
          </p:nvPr>
        </p:nvSpPr>
        <p:spPr>
          <a:ln/>
        </p:spPr>
        <p:txBody>
          <a:bodyPr/>
          <a:lstStyle>
            <a:lvl1pPr>
              <a:defRPr/>
            </a:lvl1pPr>
          </a:lstStyle>
          <a:p>
            <a:pPr>
              <a:defRPr/>
            </a:pPr>
            <a:r>
              <a:rPr lang="lv-LV"/>
              <a:t>Jānis Bērziņš</a:t>
            </a:r>
          </a:p>
        </p:txBody>
      </p:sp>
      <p:sp>
        <p:nvSpPr>
          <p:cNvPr id="6" name="Rectangle 37"/>
          <p:cNvSpPr>
            <a:spLocks noGrp="1" noChangeArrowheads="1"/>
          </p:cNvSpPr>
          <p:nvPr>
            <p:ph type="sldNum" sz="quarter" idx="12"/>
          </p:nvPr>
        </p:nvSpPr>
        <p:spPr>
          <a:ln/>
        </p:spPr>
        <p:txBody>
          <a:bodyPr/>
          <a:lstStyle>
            <a:lvl1pPr>
              <a:defRPr/>
            </a:lvl1pPr>
          </a:lstStyle>
          <a:p>
            <a:pPr>
              <a:defRPr/>
            </a:pPr>
            <a:fld id="{EB770E7A-5547-4506-84F7-85D3C1D22F3F}" type="slidenum">
              <a:rPr lang="lv-LV"/>
              <a:pPr>
                <a:defRPr/>
              </a:pPr>
              <a:t>‹#›</a:t>
            </a:fld>
            <a:endParaRPr lang="lv-LV"/>
          </a:p>
        </p:txBody>
      </p:sp>
    </p:spTree>
    <p:extLst>
      <p:ext uri="{BB962C8B-B14F-4D97-AF65-F5344CB8AC3E}">
        <p14:creationId xmlns:p14="http://schemas.microsoft.com/office/powerpoint/2010/main" val="4258745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16512"/>
            <a:ext cx="5486400" cy="603250"/>
          </a:xfrm>
        </p:spPr>
        <p:txBody>
          <a:bodyPr anchor="b"/>
          <a:lstStyle>
            <a:lvl1pPr algn="l">
              <a:defRPr sz="2000" b="1"/>
            </a:lvl1pPr>
          </a:lstStyle>
          <a:p>
            <a:r>
              <a:rPr lang="en-US" smtClean="0"/>
              <a:t>Click to edit Master title style</a:t>
            </a:r>
            <a:endParaRPr lang="lv-LV"/>
          </a:p>
        </p:txBody>
      </p:sp>
      <p:sp>
        <p:nvSpPr>
          <p:cNvPr id="3" name="Picture Placeholder 2"/>
          <p:cNvSpPr>
            <a:spLocks noGrp="1"/>
          </p:cNvSpPr>
          <p:nvPr>
            <p:ph type="pic" idx="1"/>
          </p:nvPr>
        </p:nvSpPr>
        <p:spPr>
          <a:xfrm>
            <a:off x="1792288" y="652464"/>
            <a:ext cx="5486400" cy="43862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lv-LV" noProof="0" smtClean="0"/>
          </a:p>
        </p:txBody>
      </p:sp>
      <p:sp>
        <p:nvSpPr>
          <p:cNvPr id="4" name="Text Placeholder 3"/>
          <p:cNvSpPr>
            <a:spLocks noGrp="1"/>
          </p:cNvSpPr>
          <p:nvPr>
            <p:ph type="body" sz="half" idx="2"/>
          </p:nvPr>
        </p:nvSpPr>
        <p:spPr>
          <a:xfrm>
            <a:off x="1792288" y="5719764"/>
            <a:ext cx="5486400" cy="8588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lv-LV" smtClean="0">
                <a:solidFill>
                  <a:srgbClr val="FFFFFF"/>
                </a:solidFill>
              </a:rPr>
              <a:t>2015.03.24.</a:t>
            </a:r>
            <a:endParaRPr lang="lv-LV">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lv-LV" smtClean="0">
                <a:solidFill>
                  <a:srgbClr val="FFFFFF"/>
                </a:solidFill>
              </a:rPr>
              <a:t>Jānis Bērziņš</a:t>
            </a:r>
            <a:endParaRPr lang="lv-LV">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528564-A611-41D1-B749-8F7BFBD742D5}" type="slidenum">
              <a:rPr lang="lv-LV">
                <a:solidFill>
                  <a:srgbClr val="FFFFFF"/>
                </a:solidFill>
              </a:rPr>
              <a:pPr>
                <a:defRPr/>
              </a:pPr>
              <a:t>‹#›</a:t>
            </a:fld>
            <a:endParaRPr lang="lv-LV">
              <a:solidFill>
                <a:srgbClr val="FFFFFF"/>
              </a:solidFill>
            </a:endParaRPr>
          </a:p>
        </p:txBody>
      </p:sp>
    </p:spTree>
    <p:extLst>
      <p:ext uri="{BB962C8B-B14F-4D97-AF65-F5344CB8AC3E}">
        <p14:creationId xmlns:p14="http://schemas.microsoft.com/office/powerpoint/2010/main" val="813584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Rectangle 4"/>
          <p:cNvSpPr>
            <a:spLocks noGrp="1" noChangeArrowheads="1"/>
          </p:cNvSpPr>
          <p:nvPr>
            <p:ph type="dt" sz="half" idx="10"/>
          </p:nvPr>
        </p:nvSpPr>
        <p:spPr>
          <a:ln/>
        </p:spPr>
        <p:txBody>
          <a:bodyPr/>
          <a:lstStyle>
            <a:lvl1pPr>
              <a:defRPr/>
            </a:lvl1pPr>
          </a:lstStyle>
          <a:p>
            <a:pPr>
              <a:defRPr/>
            </a:pPr>
            <a:r>
              <a:rPr lang="lv-LV" smtClean="0">
                <a:solidFill>
                  <a:srgbClr val="FFFFFF"/>
                </a:solidFill>
              </a:rPr>
              <a:t>2015.03.24.</a:t>
            </a:r>
            <a:endParaRPr lang="lv-LV">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lv-LV" smtClean="0">
                <a:solidFill>
                  <a:srgbClr val="FFFFFF"/>
                </a:solidFill>
              </a:rPr>
              <a:t>Jānis Bērziņš</a:t>
            </a:r>
            <a:endParaRPr lang="lv-LV">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884EC8-6021-493E-994A-F8173651C821}" type="slidenum">
              <a:rPr lang="lv-LV">
                <a:solidFill>
                  <a:srgbClr val="FFFFFF"/>
                </a:solidFill>
              </a:rPr>
              <a:pPr>
                <a:defRPr/>
              </a:pPr>
              <a:t>‹#›</a:t>
            </a:fld>
            <a:endParaRPr lang="lv-LV">
              <a:solidFill>
                <a:srgbClr val="FFFFFF"/>
              </a:solidFill>
            </a:endParaRPr>
          </a:p>
        </p:txBody>
      </p:sp>
    </p:spTree>
    <p:extLst>
      <p:ext uri="{BB962C8B-B14F-4D97-AF65-F5344CB8AC3E}">
        <p14:creationId xmlns:p14="http://schemas.microsoft.com/office/powerpoint/2010/main" val="1762939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1640" y="198439"/>
            <a:ext cx="2141537" cy="6678612"/>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323850" y="198439"/>
            <a:ext cx="6275388" cy="66786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Rectangle 4"/>
          <p:cNvSpPr>
            <a:spLocks noGrp="1" noChangeArrowheads="1"/>
          </p:cNvSpPr>
          <p:nvPr>
            <p:ph type="dt" sz="half" idx="10"/>
          </p:nvPr>
        </p:nvSpPr>
        <p:spPr>
          <a:ln/>
        </p:spPr>
        <p:txBody>
          <a:bodyPr/>
          <a:lstStyle>
            <a:lvl1pPr>
              <a:defRPr/>
            </a:lvl1pPr>
          </a:lstStyle>
          <a:p>
            <a:pPr>
              <a:defRPr/>
            </a:pPr>
            <a:r>
              <a:rPr lang="lv-LV" smtClean="0">
                <a:solidFill>
                  <a:srgbClr val="FFFFFF"/>
                </a:solidFill>
              </a:rPr>
              <a:t>2015.03.24.</a:t>
            </a:r>
            <a:endParaRPr lang="lv-LV">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lv-LV" smtClean="0">
                <a:solidFill>
                  <a:srgbClr val="FFFFFF"/>
                </a:solidFill>
              </a:rPr>
              <a:t>Jānis Bērziņš</a:t>
            </a:r>
            <a:endParaRPr lang="lv-LV">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B1DFBE-081C-4878-9F51-0CBE0AA6B1D3}" type="slidenum">
              <a:rPr lang="lv-LV">
                <a:solidFill>
                  <a:srgbClr val="FFFFFF"/>
                </a:solidFill>
              </a:rPr>
              <a:pPr>
                <a:defRPr/>
              </a:pPr>
              <a:t>‹#›</a:t>
            </a:fld>
            <a:endParaRPr lang="lv-LV">
              <a:solidFill>
                <a:srgbClr val="FFFFFF"/>
              </a:solidFill>
            </a:endParaRPr>
          </a:p>
        </p:txBody>
      </p:sp>
    </p:spTree>
    <p:extLst>
      <p:ext uri="{BB962C8B-B14F-4D97-AF65-F5344CB8AC3E}">
        <p14:creationId xmlns:p14="http://schemas.microsoft.com/office/powerpoint/2010/main" val="2950888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695826"/>
            <a:ext cx="7772400" cy="14525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3097214"/>
            <a:ext cx="7772400" cy="15986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r>
              <a:rPr lang="lv-LV" smtClean="0"/>
              <a:t>2015.03.24.</a:t>
            </a:r>
            <a:endParaRPr lang="lv-LV"/>
          </a:p>
        </p:txBody>
      </p:sp>
      <p:sp>
        <p:nvSpPr>
          <p:cNvPr id="5" name="Rectangle 36"/>
          <p:cNvSpPr>
            <a:spLocks noGrp="1" noChangeArrowheads="1"/>
          </p:cNvSpPr>
          <p:nvPr>
            <p:ph type="ftr" sz="quarter" idx="11"/>
          </p:nvPr>
        </p:nvSpPr>
        <p:spPr>
          <a:ln/>
        </p:spPr>
        <p:txBody>
          <a:bodyPr/>
          <a:lstStyle>
            <a:lvl1pPr>
              <a:defRPr/>
            </a:lvl1pPr>
          </a:lstStyle>
          <a:p>
            <a:pPr>
              <a:defRPr/>
            </a:pPr>
            <a:r>
              <a:rPr lang="lv-LV"/>
              <a:t>Jānis Bērziņš</a:t>
            </a:r>
          </a:p>
        </p:txBody>
      </p:sp>
      <p:sp>
        <p:nvSpPr>
          <p:cNvPr id="6" name="Rectangle 37"/>
          <p:cNvSpPr>
            <a:spLocks noGrp="1" noChangeArrowheads="1"/>
          </p:cNvSpPr>
          <p:nvPr>
            <p:ph type="sldNum" sz="quarter" idx="12"/>
          </p:nvPr>
        </p:nvSpPr>
        <p:spPr>
          <a:ln/>
        </p:spPr>
        <p:txBody>
          <a:bodyPr/>
          <a:lstStyle>
            <a:lvl1pPr>
              <a:defRPr/>
            </a:lvl1pPr>
          </a:lstStyle>
          <a:p>
            <a:pPr>
              <a:defRPr/>
            </a:pPr>
            <a:fld id="{2FAEA841-0AA5-4E00-9A6B-F2534F767A78}" type="slidenum">
              <a:rPr lang="lv-LV"/>
              <a:pPr>
                <a:defRPr/>
              </a:pPr>
              <a:t>‹#›</a:t>
            </a:fld>
            <a:endParaRPr lang="lv-LV"/>
          </a:p>
        </p:txBody>
      </p:sp>
    </p:spTree>
    <p:extLst>
      <p:ext uri="{BB962C8B-B14F-4D97-AF65-F5344CB8AC3E}">
        <p14:creationId xmlns:p14="http://schemas.microsoft.com/office/powerpoint/2010/main" val="88800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0827" y="1350964"/>
            <a:ext cx="4244975" cy="5178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350964"/>
            <a:ext cx="4244975" cy="5178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5"/>
          <p:cNvSpPr>
            <a:spLocks noGrp="1" noChangeArrowheads="1"/>
          </p:cNvSpPr>
          <p:nvPr>
            <p:ph type="dt" sz="half" idx="10"/>
          </p:nvPr>
        </p:nvSpPr>
        <p:spPr>
          <a:ln/>
        </p:spPr>
        <p:txBody>
          <a:bodyPr/>
          <a:lstStyle>
            <a:lvl1pPr>
              <a:defRPr/>
            </a:lvl1pPr>
          </a:lstStyle>
          <a:p>
            <a:pPr>
              <a:defRPr/>
            </a:pPr>
            <a:r>
              <a:rPr lang="lv-LV" smtClean="0"/>
              <a:t>2015.03.24.</a:t>
            </a:r>
            <a:endParaRPr lang="lv-LV"/>
          </a:p>
        </p:txBody>
      </p:sp>
      <p:sp>
        <p:nvSpPr>
          <p:cNvPr id="6" name="Rectangle 36"/>
          <p:cNvSpPr>
            <a:spLocks noGrp="1" noChangeArrowheads="1"/>
          </p:cNvSpPr>
          <p:nvPr>
            <p:ph type="ftr" sz="quarter" idx="11"/>
          </p:nvPr>
        </p:nvSpPr>
        <p:spPr>
          <a:ln/>
        </p:spPr>
        <p:txBody>
          <a:bodyPr/>
          <a:lstStyle>
            <a:lvl1pPr>
              <a:defRPr/>
            </a:lvl1pPr>
          </a:lstStyle>
          <a:p>
            <a:pPr>
              <a:defRPr/>
            </a:pPr>
            <a:r>
              <a:rPr lang="lv-LV"/>
              <a:t>Jānis Bērziņš</a:t>
            </a:r>
          </a:p>
        </p:txBody>
      </p:sp>
      <p:sp>
        <p:nvSpPr>
          <p:cNvPr id="7" name="Rectangle 37"/>
          <p:cNvSpPr>
            <a:spLocks noGrp="1" noChangeArrowheads="1"/>
          </p:cNvSpPr>
          <p:nvPr>
            <p:ph type="sldNum" sz="quarter" idx="12"/>
          </p:nvPr>
        </p:nvSpPr>
        <p:spPr>
          <a:ln/>
        </p:spPr>
        <p:txBody>
          <a:bodyPr/>
          <a:lstStyle>
            <a:lvl1pPr>
              <a:defRPr/>
            </a:lvl1pPr>
          </a:lstStyle>
          <a:p>
            <a:pPr>
              <a:defRPr/>
            </a:pPr>
            <a:fld id="{5AE4295A-495E-48E9-8FF6-4A258C82AD25}" type="slidenum">
              <a:rPr lang="lv-LV"/>
              <a:pPr>
                <a:defRPr/>
              </a:pPr>
              <a:t>‹#›</a:t>
            </a:fld>
            <a:endParaRPr lang="lv-LV"/>
          </a:p>
        </p:txBody>
      </p:sp>
    </p:spTree>
    <p:extLst>
      <p:ext uri="{BB962C8B-B14F-4D97-AF65-F5344CB8AC3E}">
        <p14:creationId xmlns:p14="http://schemas.microsoft.com/office/powerpoint/2010/main" val="1850598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1"/>
            <a:ext cx="8229600" cy="1219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36714"/>
            <a:ext cx="4040188" cy="681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17750"/>
            <a:ext cx="4040188" cy="4211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636714"/>
            <a:ext cx="4041775" cy="681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317750"/>
            <a:ext cx="4041775" cy="4211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5"/>
          <p:cNvSpPr>
            <a:spLocks noGrp="1" noChangeArrowheads="1"/>
          </p:cNvSpPr>
          <p:nvPr>
            <p:ph type="dt" sz="half" idx="10"/>
          </p:nvPr>
        </p:nvSpPr>
        <p:spPr>
          <a:ln/>
        </p:spPr>
        <p:txBody>
          <a:bodyPr/>
          <a:lstStyle>
            <a:lvl1pPr>
              <a:defRPr/>
            </a:lvl1pPr>
          </a:lstStyle>
          <a:p>
            <a:pPr>
              <a:defRPr/>
            </a:pPr>
            <a:r>
              <a:rPr lang="lv-LV" smtClean="0"/>
              <a:t>2015.03.24.</a:t>
            </a:r>
            <a:endParaRPr lang="lv-LV"/>
          </a:p>
        </p:txBody>
      </p:sp>
      <p:sp>
        <p:nvSpPr>
          <p:cNvPr id="8" name="Rectangle 36"/>
          <p:cNvSpPr>
            <a:spLocks noGrp="1" noChangeArrowheads="1"/>
          </p:cNvSpPr>
          <p:nvPr>
            <p:ph type="ftr" sz="quarter" idx="11"/>
          </p:nvPr>
        </p:nvSpPr>
        <p:spPr>
          <a:ln/>
        </p:spPr>
        <p:txBody>
          <a:bodyPr/>
          <a:lstStyle>
            <a:lvl1pPr>
              <a:defRPr/>
            </a:lvl1pPr>
          </a:lstStyle>
          <a:p>
            <a:pPr>
              <a:defRPr/>
            </a:pPr>
            <a:r>
              <a:rPr lang="lv-LV"/>
              <a:t>Jānis Bērziņš</a:t>
            </a:r>
          </a:p>
        </p:txBody>
      </p:sp>
      <p:sp>
        <p:nvSpPr>
          <p:cNvPr id="9" name="Rectangle 37"/>
          <p:cNvSpPr>
            <a:spLocks noGrp="1" noChangeArrowheads="1"/>
          </p:cNvSpPr>
          <p:nvPr>
            <p:ph type="sldNum" sz="quarter" idx="12"/>
          </p:nvPr>
        </p:nvSpPr>
        <p:spPr>
          <a:ln/>
        </p:spPr>
        <p:txBody>
          <a:bodyPr/>
          <a:lstStyle>
            <a:lvl1pPr>
              <a:defRPr/>
            </a:lvl1pPr>
          </a:lstStyle>
          <a:p>
            <a:pPr>
              <a:defRPr/>
            </a:pPr>
            <a:fld id="{12CFBEB8-3FC5-4571-83DD-980B294BC400}" type="slidenum">
              <a:rPr lang="lv-LV"/>
              <a:pPr>
                <a:defRPr/>
              </a:pPr>
              <a:t>‹#›</a:t>
            </a:fld>
            <a:endParaRPr lang="lv-LV"/>
          </a:p>
        </p:txBody>
      </p:sp>
    </p:spTree>
    <p:extLst>
      <p:ext uri="{BB962C8B-B14F-4D97-AF65-F5344CB8AC3E}">
        <p14:creationId xmlns:p14="http://schemas.microsoft.com/office/powerpoint/2010/main" val="3699935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5"/>
          <p:cNvSpPr>
            <a:spLocks noGrp="1" noChangeArrowheads="1"/>
          </p:cNvSpPr>
          <p:nvPr>
            <p:ph type="dt" sz="half" idx="10"/>
          </p:nvPr>
        </p:nvSpPr>
        <p:spPr>
          <a:ln/>
        </p:spPr>
        <p:txBody>
          <a:bodyPr/>
          <a:lstStyle>
            <a:lvl1pPr>
              <a:defRPr/>
            </a:lvl1pPr>
          </a:lstStyle>
          <a:p>
            <a:pPr>
              <a:defRPr/>
            </a:pPr>
            <a:r>
              <a:rPr lang="lv-LV" smtClean="0"/>
              <a:t>2015.03.24.</a:t>
            </a:r>
            <a:endParaRPr lang="lv-LV"/>
          </a:p>
        </p:txBody>
      </p:sp>
      <p:sp>
        <p:nvSpPr>
          <p:cNvPr id="4" name="Rectangle 36"/>
          <p:cNvSpPr>
            <a:spLocks noGrp="1" noChangeArrowheads="1"/>
          </p:cNvSpPr>
          <p:nvPr>
            <p:ph type="ftr" sz="quarter" idx="11"/>
          </p:nvPr>
        </p:nvSpPr>
        <p:spPr>
          <a:ln/>
        </p:spPr>
        <p:txBody>
          <a:bodyPr/>
          <a:lstStyle>
            <a:lvl1pPr>
              <a:defRPr/>
            </a:lvl1pPr>
          </a:lstStyle>
          <a:p>
            <a:pPr>
              <a:defRPr/>
            </a:pPr>
            <a:r>
              <a:rPr lang="lv-LV"/>
              <a:t>Jānis Bērziņš</a:t>
            </a:r>
          </a:p>
        </p:txBody>
      </p:sp>
      <p:sp>
        <p:nvSpPr>
          <p:cNvPr id="5" name="Rectangle 37"/>
          <p:cNvSpPr>
            <a:spLocks noGrp="1" noChangeArrowheads="1"/>
          </p:cNvSpPr>
          <p:nvPr>
            <p:ph type="sldNum" sz="quarter" idx="12"/>
          </p:nvPr>
        </p:nvSpPr>
        <p:spPr>
          <a:ln/>
        </p:spPr>
        <p:txBody>
          <a:bodyPr/>
          <a:lstStyle>
            <a:lvl1pPr>
              <a:defRPr/>
            </a:lvl1pPr>
          </a:lstStyle>
          <a:p>
            <a:pPr>
              <a:defRPr/>
            </a:pPr>
            <a:fld id="{6C8FFF49-7C13-420A-B356-F4C6899E7899}" type="slidenum">
              <a:rPr lang="lv-LV"/>
              <a:pPr>
                <a:defRPr/>
              </a:pPr>
              <a:t>‹#›</a:t>
            </a:fld>
            <a:endParaRPr lang="lv-LV"/>
          </a:p>
        </p:txBody>
      </p:sp>
    </p:spTree>
    <p:extLst>
      <p:ext uri="{BB962C8B-B14F-4D97-AF65-F5344CB8AC3E}">
        <p14:creationId xmlns:p14="http://schemas.microsoft.com/office/powerpoint/2010/main" val="2685831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r>
              <a:rPr lang="lv-LV" smtClean="0"/>
              <a:t>2015.03.24.</a:t>
            </a:r>
            <a:endParaRPr lang="lv-LV"/>
          </a:p>
        </p:txBody>
      </p:sp>
      <p:sp>
        <p:nvSpPr>
          <p:cNvPr id="3" name="Rectangle 36"/>
          <p:cNvSpPr>
            <a:spLocks noGrp="1" noChangeArrowheads="1"/>
          </p:cNvSpPr>
          <p:nvPr>
            <p:ph type="ftr" sz="quarter" idx="11"/>
          </p:nvPr>
        </p:nvSpPr>
        <p:spPr>
          <a:ln/>
        </p:spPr>
        <p:txBody>
          <a:bodyPr/>
          <a:lstStyle>
            <a:lvl1pPr>
              <a:defRPr/>
            </a:lvl1pPr>
          </a:lstStyle>
          <a:p>
            <a:pPr>
              <a:defRPr/>
            </a:pPr>
            <a:r>
              <a:rPr lang="lv-LV"/>
              <a:t>Jānis Bērziņš</a:t>
            </a:r>
          </a:p>
        </p:txBody>
      </p:sp>
      <p:sp>
        <p:nvSpPr>
          <p:cNvPr id="4" name="Rectangle 37"/>
          <p:cNvSpPr>
            <a:spLocks noGrp="1" noChangeArrowheads="1"/>
          </p:cNvSpPr>
          <p:nvPr>
            <p:ph type="sldNum" sz="quarter" idx="12"/>
          </p:nvPr>
        </p:nvSpPr>
        <p:spPr>
          <a:ln/>
        </p:spPr>
        <p:txBody>
          <a:bodyPr/>
          <a:lstStyle>
            <a:lvl1pPr>
              <a:defRPr/>
            </a:lvl1pPr>
          </a:lstStyle>
          <a:p>
            <a:pPr>
              <a:defRPr/>
            </a:pPr>
            <a:fld id="{95E269E4-A678-4C93-AA3E-A9FFCBF4DFB5}" type="slidenum">
              <a:rPr lang="lv-LV"/>
              <a:pPr>
                <a:defRPr/>
              </a:pPr>
              <a:t>‹#›</a:t>
            </a:fld>
            <a:endParaRPr lang="lv-LV"/>
          </a:p>
        </p:txBody>
      </p:sp>
    </p:spTree>
    <p:extLst>
      <p:ext uri="{BB962C8B-B14F-4D97-AF65-F5344CB8AC3E}">
        <p14:creationId xmlns:p14="http://schemas.microsoft.com/office/powerpoint/2010/main" val="1352645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90513"/>
            <a:ext cx="3008313" cy="12382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90514"/>
            <a:ext cx="5111750" cy="62388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528764"/>
            <a:ext cx="3008313" cy="50006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r>
              <a:rPr lang="lv-LV" smtClean="0"/>
              <a:t>2015.03.24.</a:t>
            </a:r>
            <a:endParaRPr lang="lv-LV"/>
          </a:p>
        </p:txBody>
      </p:sp>
      <p:sp>
        <p:nvSpPr>
          <p:cNvPr id="6" name="Rectangle 36"/>
          <p:cNvSpPr>
            <a:spLocks noGrp="1" noChangeArrowheads="1"/>
          </p:cNvSpPr>
          <p:nvPr>
            <p:ph type="ftr" sz="quarter" idx="11"/>
          </p:nvPr>
        </p:nvSpPr>
        <p:spPr>
          <a:ln/>
        </p:spPr>
        <p:txBody>
          <a:bodyPr/>
          <a:lstStyle>
            <a:lvl1pPr>
              <a:defRPr/>
            </a:lvl1pPr>
          </a:lstStyle>
          <a:p>
            <a:pPr>
              <a:defRPr/>
            </a:pPr>
            <a:r>
              <a:rPr lang="lv-LV"/>
              <a:t>Jānis Bērziņš</a:t>
            </a:r>
          </a:p>
        </p:txBody>
      </p:sp>
      <p:sp>
        <p:nvSpPr>
          <p:cNvPr id="7" name="Rectangle 37"/>
          <p:cNvSpPr>
            <a:spLocks noGrp="1" noChangeArrowheads="1"/>
          </p:cNvSpPr>
          <p:nvPr>
            <p:ph type="sldNum" sz="quarter" idx="12"/>
          </p:nvPr>
        </p:nvSpPr>
        <p:spPr>
          <a:ln/>
        </p:spPr>
        <p:txBody>
          <a:bodyPr/>
          <a:lstStyle>
            <a:lvl1pPr>
              <a:defRPr/>
            </a:lvl1pPr>
          </a:lstStyle>
          <a:p>
            <a:pPr>
              <a:defRPr/>
            </a:pPr>
            <a:fld id="{93820FDA-6956-432B-8BA1-AADB94982D81}" type="slidenum">
              <a:rPr lang="lv-LV"/>
              <a:pPr>
                <a:defRPr/>
              </a:pPr>
              <a:t>‹#›</a:t>
            </a:fld>
            <a:endParaRPr lang="lv-LV"/>
          </a:p>
        </p:txBody>
      </p:sp>
    </p:spTree>
    <p:extLst>
      <p:ext uri="{BB962C8B-B14F-4D97-AF65-F5344CB8AC3E}">
        <p14:creationId xmlns:p14="http://schemas.microsoft.com/office/powerpoint/2010/main" val="4273555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16512"/>
            <a:ext cx="5486400" cy="6032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52464"/>
            <a:ext cx="5486400" cy="43862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719764"/>
            <a:ext cx="5486400" cy="8588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r>
              <a:rPr lang="lv-LV" smtClean="0"/>
              <a:t>2015.03.24.</a:t>
            </a:r>
            <a:endParaRPr lang="lv-LV"/>
          </a:p>
        </p:txBody>
      </p:sp>
      <p:sp>
        <p:nvSpPr>
          <p:cNvPr id="6" name="Rectangle 36"/>
          <p:cNvSpPr>
            <a:spLocks noGrp="1" noChangeArrowheads="1"/>
          </p:cNvSpPr>
          <p:nvPr>
            <p:ph type="ftr" sz="quarter" idx="11"/>
          </p:nvPr>
        </p:nvSpPr>
        <p:spPr>
          <a:ln/>
        </p:spPr>
        <p:txBody>
          <a:bodyPr/>
          <a:lstStyle>
            <a:lvl1pPr>
              <a:defRPr/>
            </a:lvl1pPr>
          </a:lstStyle>
          <a:p>
            <a:pPr>
              <a:defRPr/>
            </a:pPr>
            <a:r>
              <a:rPr lang="lv-LV"/>
              <a:t>Jānis Bērziņš</a:t>
            </a:r>
          </a:p>
        </p:txBody>
      </p:sp>
      <p:sp>
        <p:nvSpPr>
          <p:cNvPr id="7" name="Rectangle 37"/>
          <p:cNvSpPr>
            <a:spLocks noGrp="1" noChangeArrowheads="1"/>
          </p:cNvSpPr>
          <p:nvPr>
            <p:ph type="sldNum" sz="quarter" idx="12"/>
          </p:nvPr>
        </p:nvSpPr>
        <p:spPr>
          <a:ln/>
        </p:spPr>
        <p:txBody>
          <a:bodyPr/>
          <a:lstStyle>
            <a:lvl1pPr>
              <a:defRPr/>
            </a:lvl1pPr>
          </a:lstStyle>
          <a:p>
            <a:pPr>
              <a:defRPr/>
            </a:pPr>
            <a:fld id="{7014BE00-1C00-48D0-9F38-61E6285AD853}" type="slidenum">
              <a:rPr lang="lv-LV"/>
              <a:pPr>
                <a:defRPr/>
              </a:pPr>
              <a:t>‹#›</a:t>
            </a:fld>
            <a:endParaRPr lang="lv-LV"/>
          </a:p>
        </p:txBody>
      </p:sp>
    </p:spTree>
    <p:extLst>
      <p:ext uri="{BB962C8B-B14F-4D97-AF65-F5344CB8AC3E}">
        <p14:creationId xmlns:p14="http://schemas.microsoft.com/office/powerpoint/2010/main" val="496193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solidFill>
          <a:srgbClr val="295379"/>
        </a:solidFill>
        <a:effectLst/>
      </p:bgPr>
    </p:bg>
    <p:spTree>
      <p:nvGrpSpPr>
        <p:cNvPr id="1" name=""/>
        <p:cNvGrpSpPr/>
        <p:nvPr/>
      </p:nvGrpSpPr>
      <p:grpSpPr>
        <a:xfrm>
          <a:off x="0" y="0"/>
          <a:ext cx="0" cy="0"/>
          <a:chOff x="0" y="0"/>
          <a:chExt cx="0" cy="0"/>
        </a:xfrm>
      </p:grpSpPr>
      <p:sp>
        <p:nvSpPr>
          <p:cNvPr id="1026" name="Rectangle 29"/>
          <p:cNvSpPr>
            <a:spLocks noChangeArrowheads="1"/>
          </p:cNvSpPr>
          <p:nvPr userDrawn="1"/>
        </p:nvSpPr>
        <p:spPr bwMode="auto">
          <a:xfrm>
            <a:off x="107950" y="1166814"/>
            <a:ext cx="8928100" cy="57594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lv-LV"/>
          </a:p>
        </p:txBody>
      </p:sp>
      <p:sp>
        <p:nvSpPr>
          <p:cNvPr id="1027" name="Rectangle 30"/>
          <p:cNvSpPr>
            <a:spLocks noGrp="1" noChangeArrowheads="1"/>
          </p:cNvSpPr>
          <p:nvPr>
            <p:ph type="body" idx="1"/>
          </p:nvPr>
        </p:nvSpPr>
        <p:spPr bwMode="auto">
          <a:xfrm>
            <a:off x="250825" y="1350964"/>
            <a:ext cx="864235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p>
        </p:txBody>
      </p:sp>
      <p:sp>
        <p:nvSpPr>
          <p:cNvPr id="1028" name="Rectangle 31"/>
          <p:cNvSpPr>
            <a:spLocks noChangeArrowheads="1"/>
          </p:cNvSpPr>
          <p:nvPr userDrawn="1"/>
        </p:nvSpPr>
        <p:spPr bwMode="auto">
          <a:xfrm>
            <a:off x="2916238" y="1"/>
            <a:ext cx="6227762" cy="1057274"/>
          </a:xfrm>
          <a:prstGeom prst="rect">
            <a:avLst/>
          </a:prstGeom>
          <a:solidFill>
            <a:srgbClr val="3A6E8F">
              <a:alpha val="8588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lv-LV"/>
          </a:p>
        </p:txBody>
      </p:sp>
      <p:pic>
        <p:nvPicPr>
          <p:cNvPr id="1029" name="Picture 32" descr="logo2_0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
            <a:ext cx="2700338" cy="10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33"/>
          <p:cNvSpPr>
            <a:spLocks noGrp="1" noChangeArrowheads="1"/>
          </p:cNvSpPr>
          <p:nvPr>
            <p:ph type="title"/>
          </p:nvPr>
        </p:nvSpPr>
        <p:spPr bwMode="auto">
          <a:xfrm>
            <a:off x="3059115" y="125413"/>
            <a:ext cx="5761037"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v-LV" smtClean="0"/>
              <a:t>Title skjd skdjh skdjh sdkjh skdjh skjdh ks</a:t>
            </a:r>
          </a:p>
        </p:txBody>
      </p:sp>
      <p:sp>
        <p:nvSpPr>
          <p:cNvPr id="1031" name="Rectangle 34"/>
          <p:cNvSpPr>
            <a:spLocks noChangeArrowheads="1"/>
          </p:cNvSpPr>
          <p:nvPr userDrawn="1"/>
        </p:nvSpPr>
        <p:spPr bwMode="auto">
          <a:xfrm>
            <a:off x="0" y="7045326"/>
            <a:ext cx="9144000" cy="269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lv-LV"/>
          </a:p>
        </p:txBody>
      </p:sp>
      <p:sp>
        <p:nvSpPr>
          <p:cNvPr id="253987" name="Rectangle 35"/>
          <p:cNvSpPr>
            <a:spLocks noGrp="1" noChangeArrowheads="1"/>
          </p:cNvSpPr>
          <p:nvPr>
            <p:ph type="dt" sz="half" idx="2"/>
          </p:nvPr>
        </p:nvSpPr>
        <p:spPr bwMode="auto">
          <a:xfrm>
            <a:off x="107950" y="7058025"/>
            <a:ext cx="2133600" cy="26828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solidFill>
                  <a:schemeClr val="bg1"/>
                </a:solidFill>
                <a:cs typeface="Arial" charset="0"/>
              </a:defRPr>
            </a:lvl1pPr>
          </a:lstStyle>
          <a:p>
            <a:pPr>
              <a:defRPr/>
            </a:pPr>
            <a:r>
              <a:rPr lang="lv-LV" smtClean="0"/>
              <a:t>2015.03.24.</a:t>
            </a:r>
            <a:endParaRPr lang="lv-LV"/>
          </a:p>
        </p:txBody>
      </p:sp>
      <p:sp>
        <p:nvSpPr>
          <p:cNvPr id="253988" name="Rectangle 36"/>
          <p:cNvSpPr>
            <a:spLocks noGrp="1" noChangeArrowheads="1"/>
          </p:cNvSpPr>
          <p:nvPr>
            <p:ph type="ftr" sz="quarter" idx="3"/>
          </p:nvPr>
        </p:nvSpPr>
        <p:spPr bwMode="auto">
          <a:xfrm>
            <a:off x="2484440" y="7058025"/>
            <a:ext cx="4103687" cy="26828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bg1"/>
                </a:solidFill>
                <a:cs typeface="Arial" charset="0"/>
              </a:defRPr>
            </a:lvl1pPr>
          </a:lstStyle>
          <a:p>
            <a:pPr>
              <a:defRPr/>
            </a:pPr>
            <a:r>
              <a:rPr lang="lv-LV"/>
              <a:t>Jānis Bērziņš</a:t>
            </a:r>
          </a:p>
        </p:txBody>
      </p:sp>
      <p:sp>
        <p:nvSpPr>
          <p:cNvPr id="253989" name="Rectangle 37"/>
          <p:cNvSpPr>
            <a:spLocks noGrp="1" noChangeArrowheads="1"/>
          </p:cNvSpPr>
          <p:nvPr>
            <p:ph type="sldNum" sz="quarter" idx="4"/>
          </p:nvPr>
        </p:nvSpPr>
        <p:spPr bwMode="auto">
          <a:xfrm>
            <a:off x="6902450" y="7058025"/>
            <a:ext cx="2133600" cy="26828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chemeClr val="bg1"/>
                </a:solidFill>
                <a:cs typeface="Arial" charset="0"/>
              </a:defRPr>
            </a:lvl1pPr>
          </a:lstStyle>
          <a:p>
            <a:pPr>
              <a:defRPr/>
            </a:pPr>
            <a:fld id="{5AAD0C48-8BCE-4EA0-9857-2093A2A4EB69}" type="slidenum">
              <a:rPr lang="lv-LV"/>
              <a:pPr>
                <a:defRPr/>
              </a:pPr>
              <a:t>‹#›</a:t>
            </a:fld>
            <a:endParaRPr lang="lv-LV"/>
          </a:p>
        </p:txBody>
      </p:sp>
    </p:spTree>
  </p:cSld>
  <p:clrMap bg1="lt1" tx1="dk1" bg2="lt2" tx2="dk2" accent1="accent1" accent2="accent2" accent3="accent3" accent4="accent4" accent5="accent5" accent6="accent6" hlink="hlink" folHlink="folHlink"/>
  <p:sldLayoutIdLst>
    <p:sldLayoutId id="2147483710"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p:txStyles>
    <p:titleStyle>
      <a:lvl1pPr algn="r" rtl="0" eaLnBrk="0" fontAlgn="base" hangingPunct="0">
        <a:lnSpc>
          <a:spcPct val="80000"/>
        </a:lnSpc>
        <a:spcBef>
          <a:spcPct val="0"/>
        </a:spcBef>
        <a:spcAft>
          <a:spcPct val="0"/>
        </a:spcAft>
        <a:defRPr sz="4400" b="1">
          <a:solidFill>
            <a:schemeClr val="bg1"/>
          </a:solidFill>
          <a:latin typeface="+mj-lt"/>
          <a:ea typeface="+mj-ea"/>
          <a:cs typeface="+mj-cs"/>
        </a:defRPr>
      </a:lvl1pPr>
      <a:lvl2pPr algn="r" rtl="0" eaLnBrk="0" fontAlgn="base" hangingPunct="0">
        <a:lnSpc>
          <a:spcPct val="80000"/>
        </a:lnSpc>
        <a:spcBef>
          <a:spcPct val="0"/>
        </a:spcBef>
        <a:spcAft>
          <a:spcPct val="0"/>
        </a:spcAft>
        <a:defRPr sz="4400" b="1">
          <a:solidFill>
            <a:schemeClr val="bg1"/>
          </a:solidFill>
          <a:latin typeface="Garamond" pitchFamily="18" charset="0"/>
        </a:defRPr>
      </a:lvl2pPr>
      <a:lvl3pPr algn="r" rtl="0" eaLnBrk="0" fontAlgn="base" hangingPunct="0">
        <a:lnSpc>
          <a:spcPct val="80000"/>
        </a:lnSpc>
        <a:spcBef>
          <a:spcPct val="0"/>
        </a:spcBef>
        <a:spcAft>
          <a:spcPct val="0"/>
        </a:spcAft>
        <a:defRPr sz="4400" b="1">
          <a:solidFill>
            <a:schemeClr val="bg1"/>
          </a:solidFill>
          <a:latin typeface="Garamond" pitchFamily="18" charset="0"/>
        </a:defRPr>
      </a:lvl3pPr>
      <a:lvl4pPr algn="r" rtl="0" eaLnBrk="0" fontAlgn="base" hangingPunct="0">
        <a:lnSpc>
          <a:spcPct val="80000"/>
        </a:lnSpc>
        <a:spcBef>
          <a:spcPct val="0"/>
        </a:spcBef>
        <a:spcAft>
          <a:spcPct val="0"/>
        </a:spcAft>
        <a:defRPr sz="4400" b="1">
          <a:solidFill>
            <a:schemeClr val="bg1"/>
          </a:solidFill>
          <a:latin typeface="Garamond" pitchFamily="18" charset="0"/>
        </a:defRPr>
      </a:lvl4pPr>
      <a:lvl5pPr algn="r" rtl="0" eaLnBrk="0" fontAlgn="base" hangingPunct="0">
        <a:lnSpc>
          <a:spcPct val="80000"/>
        </a:lnSpc>
        <a:spcBef>
          <a:spcPct val="0"/>
        </a:spcBef>
        <a:spcAft>
          <a:spcPct val="0"/>
        </a:spcAft>
        <a:defRPr sz="4400" b="1">
          <a:solidFill>
            <a:schemeClr val="bg1"/>
          </a:solidFill>
          <a:latin typeface="Garamond" pitchFamily="18" charset="0"/>
        </a:defRPr>
      </a:lvl5pPr>
      <a:lvl6pPr marL="457200" algn="r" rtl="0" fontAlgn="base">
        <a:lnSpc>
          <a:spcPct val="80000"/>
        </a:lnSpc>
        <a:spcBef>
          <a:spcPct val="0"/>
        </a:spcBef>
        <a:spcAft>
          <a:spcPct val="0"/>
        </a:spcAft>
        <a:defRPr sz="4400" b="1">
          <a:solidFill>
            <a:schemeClr val="bg1"/>
          </a:solidFill>
          <a:latin typeface="Garamond" pitchFamily="18" charset="0"/>
        </a:defRPr>
      </a:lvl6pPr>
      <a:lvl7pPr marL="914400" algn="r" rtl="0" fontAlgn="base">
        <a:lnSpc>
          <a:spcPct val="80000"/>
        </a:lnSpc>
        <a:spcBef>
          <a:spcPct val="0"/>
        </a:spcBef>
        <a:spcAft>
          <a:spcPct val="0"/>
        </a:spcAft>
        <a:defRPr sz="4400" b="1">
          <a:solidFill>
            <a:schemeClr val="bg1"/>
          </a:solidFill>
          <a:latin typeface="Garamond" pitchFamily="18" charset="0"/>
        </a:defRPr>
      </a:lvl7pPr>
      <a:lvl8pPr marL="1371600" algn="r" rtl="0" fontAlgn="base">
        <a:lnSpc>
          <a:spcPct val="80000"/>
        </a:lnSpc>
        <a:spcBef>
          <a:spcPct val="0"/>
        </a:spcBef>
        <a:spcAft>
          <a:spcPct val="0"/>
        </a:spcAft>
        <a:defRPr sz="4400" b="1">
          <a:solidFill>
            <a:schemeClr val="bg1"/>
          </a:solidFill>
          <a:latin typeface="Garamond" pitchFamily="18" charset="0"/>
        </a:defRPr>
      </a:lvl8pPr>
      <a:lvl9pPr marL="1828800" algn="r" rtl="0" fontAlgn="base">
        <a:lnSpc>
          <a:spcPct val="80000"/>
        </a:lnSpc>
        <a:spcBef>
          <a:spcPct val="0"/>
        </a:spcBef>
        <a:spcAft>
          <a:spcPct val="0"/>
        </a:spcAft>
        <a:defRPr sz="4400" b="1">
          <a:solidFill>
            <a:schemeClr val="bg1"/>
          </a:solidFill>
          <a:latin typeface="Garamond" pitchFamily="18" charset="0"/>
        </a:defRPr>
      </a:lvl9pPr>
    </p:titleStyle>
    <p:bodyStyle>
      <a:lvl1pPr marL="342900" indent="14288" algn="l" rtl="0" eaLnBrk="0" fontAlgn="base" hangingPunct="0">
        <a:spcBef>
          <a:spcPct val="20000"/>
        </a:spcBef>
        <a:spcAft>
          <a:spcPct val="0"/>
        </a:spcAft>
        <a:tabLst>
          <a:tab pos="2422525" algn="l"/>
        </a:tabLst>
        <a:defRPr sz="3200">
          <a:solidFill>
            <a:srgbClr val="000000"/>
          </a:solidFill>
          <a:latin typeface="+mn-lt"/>
          <a:ea typeface="+mn-ea"/>
          <a:cs typeface="+mn-cs"/>
        </a:defRPr>
      </a:lvl1pPr>
      <a:lvl2pPr marL="801688" indent="-265113" algn="l" rtl="0" eaLnBrk="0" fontAlgn="base" hangingPunct="0">
        <a:spcBef>
          <a:spcPct val="20000"/>
        </a:spcBef>
        <a:spcAft>
          <a:spcPct val="0"/>
        </a:spcAft>
        <a:buChar char="–"/>
        <a:tabLst>
          <a:tab pos="2422525" algn="l"/>
        </a:tabLst>
        <a:defRPr sz="2800">
          <a:solidFill>
            <a:srgbClr val="000000"/>
          </a:solidFill>
          <a:latin typeface="+mn-lt"/>
        </a:defRPr>
      </a:lvl2pPr>
      <a:lvl3pPr marL="1166813" indent="-185738" algn="l" rtl="0" eaLnBrk="0" fontAlgn="base" hangingPunct="0">
        <a:spcBef>
          <a:spcPct val="20000"/>
        </a:spcBef>
        <a:spcAft>
          <a:spcPct val="0"/>
        </a:spcAft>
        <a:buChar char="•"/>
        <a:tabLst>
          <a:tab pos="2422525" algn="l"/>
        </a:tabLst>
        <a:defRPr sz="2400">
          <a:solidFill>
            <a:srgbClr val="000000"/>
          </a:solidFill>
          <a:latin typeface="+mn-lt"/>
        </a:defRPr>
      </a:lvl3pPr>
      <a:lvl4pPr marL="1614488" indent="-268288" algn="l" rtl="0" eaLnBrk="0" fontAlgn="base" hangingPunct="0">
        <a:spcBef>
          <a:spcPct val="20000"/>
        </a:spcBef>
        <a:spcAft>
          <a:spcPct val="0"/>
        </a:spcAft>
        <a:buChar char="–"/>
        <a:tabLst>
          <a:tab pos="2422525" algn="l"/>
        </a:tabLst>
        <a:defRPr sz="2000">
          <a:solidFill>
            <a:srgbClr val="000000"/>
          </a:solidFill>
          <a:latin typeface="+mn-lt"/>
        </a:defRPr>
      </a:lvl4pPr>
      <a:lvl5pPr marL="2062163" indent="-268288" algn="l" rtl="0" eaLnBrk="0" fontAlgn="base" hangingPunct="0">
        <a:spcBef>
          <a:spcPct val="20000"/>
        </a:spcBef>
        <a:spcAft>
          <a:spcPct val="0"/>
        </a:spcAft>
        <a:buChar char="»"/>
        <a:tabLst>
          <a:tab pos="2422525" algn="l"/>
        </a:tabLst>
        <a:defRPr sz="2000">
          <a:solidFill>
            <a:srgbClr val="000000"/>
          </a:solidFill>
          <a:latin typeface="+mn-lt"/>
        </a:defRPr>
      </a:lvl5pPr>
      <a:lvl6pPr marL="2519363" indent="-268288" algn="l" rtl="0" fontAlgn="base">
        <a:spcBef>
          <a:spcPct val="20000"/>
        </a:spcBef>
        <a:spcAft>
          <a:spcPct val="0"/>
        </a:spcAft>
        <a:buChar char="»"/>
        <a:tabLst>
          <a:tab pos="2422525" algn="l"/>
        </a:tabLst>
        <a:defRPr sz="2000">
          <a:solidFill>
            <a:srgbClr val="000000"/>
          </a:solidFill>
          <a:latin typeface="+mn-lt"/>
        </a:defRPr>
      </a:lvl6pPr>
      <a:lvl7pPr marL="2976563" indent="-268288" algn="l" rtl="0" fontAlgn="base">
        <a:spcBef>
          <a:spcPct val="20000"/>
        </a:spcBef>
        <a:spcAft>
          <a:spcPct val="0"/>
        </a:spcAft>
        <a:buChar char="»"/>
        <a:tabLst>
          <a:tab pos="2422525" algn="l"/>
        </a:tabLst>
        <a:defRPr sz="2000">
          <a:solidFill>
            <a:srgbClr val="000000"/>
          </a:solidFill>
          <a:latin typeface="+mn-lt"/>
        </a:defRPr>
      </a:lvl7pPr>
      <a:lvl8pPr marL="3433763" indent="-268288" algn="l" rtl="0" fontAlgn="base">
        <a:spcBef>
          <a:spcPct val="20000"/>
        </a:spcBef>
        <a:spcAft>
          <a:spcPct val="0"/>
        </a:spcAft>
        <a:buChar char="»"/>
        <a:tabLst>
          <a:tab pos="2422525" algn="l"/>
        </a:tabLst>
        <a:defRPr sz="2000">
          <a:solidFill>
            <a:srgbClr val="000000"/>
          </a:solidFill>
          <a:latin typeface="+mn-lt"/>
        </a:defRPr>
      </a:lvl8pPr>
      <a:lvl9pPr marL="3890963" indent="-268288" algn="l" rtl="0" fontAlgn="base">
        <a:spcBef>
          <a:spcPct val="20000"/>
        </a:spcBef>
        <a:spcAft>
          <a:spcPct val="0"/>
        </a:spcAft>
        <a:buChar char="»"/>
        <a:tabLst>
          <a:tab pos="2422525" algn="l"/>
        </a:tabLst>
        <a:defRPr sz="2000">
          <a:solidFill>
            <a:srgbClr val="000000"/>
          </a:solidFill>
          <a:latin typeface="+mn-lt"/>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pic>
        <p:nvPicPr>
          <p:cNvPr id="1026" name="Picture 14" descr="fons1_0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160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5" descr="fons1_0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2431209"/>
            <a:ext cx="1384300" cy="459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12"/>
          <p:cNvSpPr>
            <a:spLocks noChangeArrowheads="1"/>
          </p:cNvSpPr>
          <p:nvPr/>
        </p:nvSpPr>
        <p:spPr bwMode="auto">
          <a:xfrm>
            <a:off x="0" y="6994164"/>
            <a:ext cx="9144000" cy="314687"/>
          </a:xfrm>
          <a:prstGeom prst="rect">
            <a:avLst/>
          </a:prstGeom>
          <a:solidFill>
            <a:srgbClr val="0E1C58"/>
          </a:solidFill>
          <a:ln w="9525">
            <a:solidFill>
              <a:srgbClr val="000066"/>
            </a:solidFill>
            <a:miter lim="800000"/>
            <a:headEnd/>
            <a:tailEnd/>
          </a:ln>
        </p:spPr>
        <p:txBody>
          <a:bodyPr wrap="none" anchor="ctr"/>
          <a:lstStyle/>
          <a:p>
            <a:pPr eaLnBrk="1" hangingPunct="1">
              <a:defRPr/>
            </a:pPr>
            <a:endParaRPr lang="lv-LV">
              <a:solidFill>
                <a:srgbClr val="4D4D4D"/>
              </a:solidFill>
              <a:cs typeface="Arial" charset="0"/>
            </a:endParaRPr>
          </a:p>
        </p:txBody>
      </p:sp>
      <p:sp>
        <p:nvSpPr>
          <p:cNvPr id="1029" name="Rectangle 3"/>
          <p:cNvSpPr>
            <a:spLocks noGrp="1" noChangeArrowheads="1"/>
          </p:cNvSpPr>
          <p:nvPr>
            <p:ph type="body" idx="1"/>
          </p:nvPr>
        </p:nvSpPr>
        <p:spPr bwMode="auto">
          <a:xfrm>
            <a:off x="323851" y="1637724"/>
            <a:ext cx="8569325" cy="5239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v-LV" smtClean="0"/>
              <a:t>Text Text Text Text Text Text Text Text Text Text Text Text Text Text Text </a:t>
            </a:r>
          </a:p>
          <a:p>
            <a:pPr lvl="0"/>
            <a:r>
              <a:rPr lang="lv-LV" smtClean="0"/>
              <a:t>Click to edit Master text styles</a:t>
            </a:r>
          </a:p>
          <a:p>
            <a:pPr lvl="1"/>
            <a:r>
              <a:rPr lang="lv-LV" smtClean="0"/>
              <a:t>Second level </a:t>
            </a:r>
          </a:p>
          <a:p>
            <a:pPr lvl="2"/>
            <a:r>
              <a:rPr lang="lv-LV" smtClean="0"/>
              <a:t>Third level</a:t>
            </a:r>
          </a:p>
          <a:p>
            <a:pPr lvl="3"/>
            <a:r>
              <a:rPr lang="lv-LV" smtClean="0"/>
              <a:t>Fourth level</a:t>
            </a:r>
          </a:p>
          <a:p>
            <a:pPr lvl="4"/>
            <a:r>
              <a:rPr lang="lv-LV" smtClean="0"/>
              <a:t>Fifth level </a:t>
            </a:r>
          </a:p>
        </p:txBody>
      </p:sp>
      <p:sp>
        <p:nvSpPr>
          <p:cNvPr id="253956" name="Rectangle 4"/>
          <p:cNvSpPr>
            <a:spLocks noGrp="1" noChangeArrowheads="1"/>
          </p:cNvSpPr>
          <p:nvPr>
            <p:ph type="dt" sz="half" idx="2"/>
          </p:nvPr>
        </p:nvSpPr>
        <p:spPr bwMode="auto">
          <a:xfrm>
            <a:off x="179388" y="6987397"/>
            <a:ext cx="2133600" cy="30791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bg1"/>
                </a:solidFill>
                <a:latin typeface="Tahoma" pitchFamily="34" charset="0"/>
                <a:cs typeface="Arial" charset="0"/>
              </a:defRPr>
            </a:lvl1pPr>
          </a:lstStyle>
          <a:p>
            <a:pPr>
              <a:defRPr/>
            </a:pPr>
            <a:r>
              <a:rPr lang="lv-LV" smtClean="0">
                <a:solidFill>
                  <a:srgbClr val="FFFFFF"/>
                </a:solidFill>
              </a:rPr>
              <a:t>2015.03.24.</a:t>
            </a:r>
            <a:endParaRPr lang="lv-LV">
              <a:solidFill>
                <a:srgbClr val="FFFFFF"/>
              </a:solidFill>
            </a:endParaRPr>
          </a:p>
        </p:txBody>
      </p:sp>
      <p:sp>
        <p:nvSpPr>
          <p:cNvPr id="253957" name="Rectangle 5"/>
          <p:cNvSpPr>
            <a:spLocks noGrp="1" noChangeArrowheads="1"/>
          </p:cNvSpPr>
          <p:nvPr>
            <p:ph type="ftr" sz="quarter" idx="3"/>
          </p:nvPr>
        </p:nvSpPr>
        <p:spPr bwMode="auto">
          <a:xfrm>
            <a:off x="2411413" y="6987397"/>
            <a:ext cx="4248150" cy="30791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bg1"/>
                </a:solidFill>
                <a:latin typeface="Tahoma" pitchFamily="34" charset="0"/>
                <a:cs typeface="Arial" charset="0"/>
              </a:defRPr>
            </a:lvl1pPr>
          </a:lstStyle>
          <a:p>
            <a:pPr>
              <a:defRPr/>
            </a:pPr>
            <a:r>
              <a:rPr lang="lv-LV" smtClean="0">
                <a:solidFill>
                  <a:srgbClr val="FFFFFF"/>
                </a:solidFill>
              </a:rPr>
              <a:t>Jānis Bērziņš</a:t>
            </a:r>
            <a:endParaRPr lang="lv-LV">
              <a:solidFill>
                <a:srgbClr val="FFFFFF"/>
              </a:solidFill>
            </a:endParaRPr>
          </a:p>
        </p:txBody>
      </p:sp>
      <p:sp>
        <p:nvSpPr>
          <p:cNvPr id="253958" name="Rectangle 6"/>
          <p:cNvSpPr>
            <a:spLocks noGrp="1" noChangeArrowheads="1"/>
          </p:cNvSpPr>
          <p:nvPr>
            <p:ph type="sldNum" sz="quarter" idx="4"/>
          </p:nvPr>
        </p:nvSpPr>
        <p:spPr bwMode="auto">
          <a:xfrm>
            <a:off x="6732589" y="6987397"/>
            <a:ext cx="2232025" cy="30791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chemeClr val="bg1"/>
                </a:solidFill>
                <a:latin typeface="Tahoma" pitchFamily="34" charset="0"/>
                <a:cs typeface="Arial" charset="0"/>
              </a:defRPr>
            </a:lvl1pPr>
          </a:lstStyle>
          <a:p>
            <a:pPr>
              <a:defRPr/>
            </a:pPr>
            <a:fld id="{F2CCC859-6404-4D33-A25F-D1D68E484632}" type="slidenum">
              <a:rPr lang="lv-LV">
                <a:solidFill>
                  <a:srgbClr val="FFFFFF"/>
                </a:solidFill>
              </a:rPr>
              <a:pPr>
                <a:defRPr/>
              </a:pPr>
              <a:t>‹#›</a:t>
            </a:fld>
            <a:endParaRPr lang="lv-LV">
              <a:solidFill>
                <a:srgbClr val="FFFFFF"/>
              </a:solidFill>
            </a:endParaRPr>
          </a:p>
        </p:txBody>
      </p:sp>
      <p:pic>
        <p:nvPicPr>
          <p:cNvPr id="1033" name="Picture 16" descr="fons1_0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26338" y="0"/>
            <a:ext cx="1617662" cy="329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8"/>
          <p:cNvSpPr>
            <a:spLocks noGrp="1" noChangeArrowheads="1"/>
          </p:cNvSpPr>
          <p:nvPr>
            <p:ph type="title"/>
          </p:nvPr>
        </p:nvSpPr>
        <p:spPr bwMode="auto">
          <a:xfrm>
            <a:off x="2484438" y="197948"/>
            <a:ext cx="6392862" cy="100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v-LV" smtClean="0"/>
              <a:t>Title</a:t>
            </a:r>
          </a:p>
        </p:txBody>
      </p:sp>
    </p:spTree>
    <p:extLst>
      <p:ext uri="{BB962C8B-B14F-4D97-AF65-F5344CB8AC3E}">
        <p14:creationId xmlns:p14="http://schemas.microsoft.com/office/powerpoint/2010/main" val="397770511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ftr="0"/>
  <p:txStyles>
    <p:titleStyle>
      <a:lvl1pPr algn="r" rtl="0" eaLnBrk="0" fontAlgn="base" hangingPunct="0">
        <a:lnSpc>
          <a:spcPct val="80000"/>
        </a:lnSpc>
        <a:spcBef>
          <a:spcPct val="0"/>
        </a:spcBef>
        <a:spcAft>
          <a:spcPct val="0"/>
        </a:spcAft>
        <a:defRPr sz="4400" b="1">
          <a:solidFill>
            <a:schemeClr val="bg1"/>
          </a:solidFill>
          <a:latin typeface="+mj-lt"/>
          <a:ea typeface="+mj-ea"/>
          <a:cs typeface="+mj-cs"/>
        </a:defRPr>
      </a:lvl1pPr>
      <a:lvl2pPr algn="r" rtl="0" eaLnBrk="0" fontAlgn="base" hangingPunct="0">
        <a:lnSpc>
          <a:spcPct val="80000"/>
        </a:lnSpc>
        <a:spcBef>
          <a:spcPct val="0"/>
        </a:spcBef>
        <a:spcAft>
          <a:spcPct val="0"/>
        </a:spcAft>
        <a:defRPr sz="4400" b="1">
          <a:solidFill>
            <a:schemeClr val="bg1"/>
          </a:solidFill>
          <a:latin typeface="Garamond" pitchFamily="18" charset="0"/>
        </a:defRPr>
      </a:lvl2pPr>
      <a:lvl3pPr algn="r" rtl="0" eaLnBrk="0" fontAlgn="base" hangingPunct="0">
        <a:lnSpc>
          <a:spcPct val="80000"/>
        </a:lnSpc>
        <a:spcBef>
          <a:spcPct val="0"/>
        </a:spcBef>
        <a:spcAft>
          <a:spcPct val="0"/>
        </a:spcAft>
        <a:defRPr sz="4400" b="1">
          <a:solidFill>
            <a:schemeClr val="bg1"/>
          </a:solidFill>
          <a:latin typeface="Garamond" pitchFamily="18" charset="0"/>
        </a:defRPr>
      </a:lvl3pPr>
      <a:lvl4pPr algn="r" rtl="0" eaLnBrk="0" fontAlgn="base" hangingPunct="0">
        <a:lnSpc>
          <a:spcPct val="80000"/>
        </a:lnSpc>
        <a:spcBef>
          <a:spcPct val="0"/>
        </a:spcBef>
        <a:spcAft>
          <a:spcPct val="0"/>
        </a:spcAft>
        <a:defRPr sz="4400" b="1">
          <a:solidFill>
            <a:schemeClr val="bg1"/>
          </a:solidFill>
          <a:latin typeface="Garamond" pitchFamily="18" charset="0"/>
        </a:defRPr>
      </a:lvl4pPr>
      <a:lvl5pPr algn="r" rtl="0" eaLnBrk="0" fontAlgn="base" hangingPunct="0">
        <a:lnSpc>
          <a:spcPct val="80000"/>
        </a:lnSpc>
        <a:spcBef>
          <a:spcPct val="0"/>
        </a:spcBef>
        <a:spcAft>
          <a:spcPct val="0"/>
        </a:spcAft>
        <a:defRPr sz="4400" b="1">
          <a:solidFill>
            <a:schemeClr val="bg1"/>
          </a:solidFill>
          <a:latin typeface="Garamond" pitchFamily="18" charset="0"/>
        </a:defRPr>
      </a:lvl5pPr>
      <a:lvl6pPr marL="457200" algn="r" rtl="0" eaLnBrk="1" fontAlgn="base" hangingPunct="1">
        <a:lnSpc>
          <a:spcPct val="80000"/>
        </a:lnSpc>
        <a:spcBef>
          <a:spcPct val="0"/>
        </a:spcBef>
        <a:spcAft>
          <a:spcPct val="0"/>
        </a:spcAft>
        <a:defRPr sz="4400" b="1">
          <a:solidFill>
            <a:schemeClr val="bg1"/>
          </a:solidFill>
          <a:latin typeface="Garamond" pitchFamily="18" charset="0"/>
        </a:defRPr>
      </a:lvl6pPr>
      <a:lvl7pPr marL="914400" algn="r" rtl="0" eaLnBrk="1" fontAlgn="base" hangingPunct="1">
        <a:lnSpc>
          <a:spcPct val="80000"/>
        </a:lnSpc>
        <a:spcBef>
          <a:spcPct val="0"/>
        </a:spcBef>
        <a:spcAft>
          <a:spcPct val="0"/>
        </a:spcAft>
        <a:defRPr sz="4400" b="1">
          <a:solidFill>
            <a:schemeClr val="bg1"/>
          </a:solidFill>
          <a:latin typeface="Garamond" pitchFamily="18" charset="0"/>
        </a:defRPr>
      </a:lvl7pPr>
      <a:lvl8pPr marL="1371600" algn="r" rtl="0" eaLnBrk="1" fontAlgn="base" hangingPunct="1">
        <a:lnSpc>
          <a:spcPct val="80000"/>
        </a:lnSpc>
        <a:spcBef>
          <a:spcPct val="0"/>
        </a:spcBef>
        <a:spcAft>
          <a:spcPct val="0"/>
        </a:spcAft>
        <a:defRPr sz="4400" b="1">
          <a:solidFill>
            <a:schemeClr val="bg1"/>
          </a:solidFill>
          <a:latin typeface="Garamond" pitchFamily="18" charset="0"/>
        </a:defRPr>
      </a:lvl8pPr>
      <a:lvl9pPr marL="1828800" algn="r" rtl="0" eaLnBrk="1" fontAlgn="base" hangingPunct="1">
        <a:lnSpc>
          <a:spcPct val="80000"/>
        </a:lnSpc>
        <a:spcBef>
          <a:spcPct val="0"/>
        </a:spcBef>
        <a:spcAft>
          <a:spcPct val="0"/>
        </a:spcAft>
        <a:defRPr sz="4400" b="1">
          <a:solidFill>
            <a:schemeClr val="bg1"/>
          </a:solidFill>
          <a:latin typeface="Garamond" pitchFamily="18" charset="0"/>
        </a:defRPr>
      </a:lvl9pPr>
    </p:titleStyle>
    <p:bodyStyle>
      <a:lvl1pPr marL="342900" indent="14288" algn="l" rtl="0" eaLnBrk="0" fontAlgn="base" hangingPunct="0">
        <a:spcBef>
          <a:spcPct val="20000"/>
        </a:spcBef>
        <a:spcAft>
          <a:spcPct val="0"/>
        </a:spcAft>
        <a:tabLst>
          <a:tab pos="2422525" algn="l"/>
        </a:tabLst>
        <a:defRPr sz="3200">
          <a:solidFill>
            <a:schemeClr val="tx1"/>
          </a:solidFill>
          <a:latin typeface="+mn-lt"/>
          <a:ea typeface="+mn-ea"/>
          <a:cs typeface="+mn-cs"/>
        </a:defRPr>
      </a:lvl1pPr>
      <a:lvl2pPr marL="801688" indent="-265113" algn="l" rtl="0" eaLnBrk="0" fontAlgn="base" hangingPunct="0">
        <a:spcBef>
          <a:spcPct val="20000"/>
        </a:spcBef>
        <a:spcAft>
          <a:spcPct val="0"/>
        </a:spcAft>
        <a:buChar char="–"/>
        <a:tabLst>
          <a:tab pos="2422525" algn="l"/>
        </a:tabLst>
        <a:defRPr sz="2800">
          <a:solidFill>
            <a:schemeClr val="tx1"/>
          </a:solidFill>
          <a:latin typeface="+mn-lt"/>
        </a:defRPr>
      </a:lvl2pPr>
      <a:lvl3pPr marL="1166813" indent="-185738" algn="l" rtl="0" eaLnBrk="0" fontAlgn="base" hangingPunct="0">
        <a:spcBef>
          <a:spcPct val="20000"/>
        </a:spcBef>
        <a:spcAft>
          <a:spcPct val="0"/>
        </a:spcAft>
        <a:buChar char="•"/>
        <a:tabLst>
          <a:tab pos="2422525" algn="l"/>
        </a:tabLst>
        <a:defRPr sz="2400">
          <a:solidFill>
            <a:schemeClr val="tx1"/>
          </a:solidFill>
          <a:latin typeface="+mn-lt"/>
        </a:defRPr>
      </a:lvl3pPr>
      <a:lvl4pPr marL="1614488" indent="-268288" algn="l" rtl="0" eaLnBrk="0" fontAlgn="base" hangingPunct="0">
        <a:spcBef>
          <a:spcPct val="20000"/>
        </a:spcBef>
        <a:spcAft>
          <a:spcPct val="0"/>
        </a:spcAft>
        <a:buChar char="–"/>
        <a:tabLst>
          <a:tab pos="2422525" algn="l"/>
        </a:tabLst>
        <a:defRPr sz="2000">
          <a:solidFill>
            <a:schemeClr val="tx1"/>
          </a:solidFill>
          <a:latin typeface="+mn-lt"/>
        </a:defRPr>
      </a:lvl4pPr>
      <a:lvl5pPr marL="2062163" indent="-268288" algn="l" rtl="0" eaLnBrk="0" fontAlgn="base" hangingPunct="0">
        <a:spcBef>
          <a:spcPct val="20000"/>
        </a:spcBef>
        <a:spcAft>
          <a:spcPct val="0"/>
        </a:spcAft>
        <a:buChar char="»"/>
        <a:tabLst>
          <a:tab pos="2422525" algn="l"/>
        </a:tabLst>
        <a:defRPr sz="2000">
          <a:solidFill>
            <a:schemeClr val="tx1"/>
          </a:solidFill>
          <a:latin typeface="+mn-lt"/>
        </a:defRPr>
      </a:lvl5pPr>
      <a:lvl6pPr marL="2519363" indent="-268288" algn="l" rtl="0" eaLnBrk="1" fontAlgn="base" hangingPunct="1">
        <a:spcBef>
          <a:spcPct val="20000"/>
        </a:spcBef>
        <a:spcAft>
          <a:spcPct val="0"/>
        </a:spcAft>
        <a:buChar char="»"/>
        <a:tabLst>
          <a:tab pos="2422525" algn="l"/>
        </a:tabLst>
        <a:defRPr sz="2000">
          <a:solidFill>
            <a:schemeClr val="tx1"/>
          </a:solidFill>
          <a:latin typeface="+mn-lt"/>
        </a:defRPr>
      </a:lvl6pPr>
      <a:lvl7pPr marL="2976563" indent="-268288" algn="l" rtl="0" eaLnBrk="1" fontAlgn="base" hangingPunct="1">
        <a:spcBef>
          <a:spcPct val="20000"/>
        </a:spcBef>
        <a:spcAft>
          <a:spcPct val="0"/>
        </a:spcAft>
        <a:buChar char="»"/>
        <a:tabLst>
          <a:tab pos="2422525" algn="l"/>
        </a:tabLst>
        <a:defRPr sz="2000">
          <a:solidFill>
            <a:schemeClr val="tx1"/>
          </a:solidFill>
          <a:latin typeface="+mn-lt"/>
        </a:defRPr>
      </a:lvl7pPr>
      <a:lvl8pPr marL="3433763" indent="-268288" algn="l" rtl="0" eaLnBrk="1" fontAlgn="base" hangingPunct="1">
        <a:spcBef>
          <a:spcPct val="20000"/>
        </a:spcBef>
        <a:spcAft>
          <a:spcPct val="0"/>
        </a:spcAft>
        <a:buChar char="»"/>
        <a:tabLst>
          <a:tab pos="2422525" algn="l"/>
        </a:tabLst>
        <a:defRPr sz="2000">
          <a:solidFill>
            <a:schemeClr val="tx1"/>
          </a:solidFill>
          <a:latin typeface="+mn-lt"/>
        </a:defRPr>
      </a:lvl8pPr>
      <a:lvl9pPr marL="3890963" indent="-268288" algn="l" rtl="0" eaLnBrk="1" fontAlgn="base" hangingPunct="1">
        <a:spcBef>
          <a:spcPct val="20000"/>
        </a:spcBef>
        <a:spcAft>
          <a:spcPct val="0"/>
        </a:spcAft>
        <a:buChar char="»"/>
        <a:tabLst>
          <a:tab pos="2422525" algn="l"/>
        </a:tabLst>
        <a:defRPr sz="2000">
          <a:solidFill>
            <a:schemeClr val="tx1"/>
          </a:solidFill>
          <a:latin typeface="+mn-lt"/>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lu.lv/gribustudet/pamatstudijas/programmas/2015-2016-rud/biologija/"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2" Type="http://schemas.openxmlformats.org/officeDocument/2006/relationships/hyperlink" Target="http://www.latvija.lv/studijas"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www.latvija.lv/"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www.lu.lv/" TargetMode="External"/><Relationship Id="rId2" Type="http://schemas.openxmlformats.org/officeDocument/2006/relationships/hyperlink" Target="http://priede.bf.lu.lv/" TargetMode="External"/><Relationship Id="rId1" Type="http://schemas.openxmlformats.org/officeDocument/2006/relationships/slideLayout" Target="../slideLayouts/slideLayout2.xml"/><Relationship Id="rId6" Type="http://schemas.openxmlformats.org/officeDocument/2006/relationships/hyperlink" Target="mailto:nils.rostoks@lu.lv" TargetMode="External"/><Relationship Id="rId5" Type="http://schemas.openxmlformats.org/officeDocument/2006/relationships/hyperlink" Target="http://www.lu.lv/statistika/" TargetMode="External"/><Relationship Id="rId4" Type="http://schemas.openxmlformats.org/officeDocument/2006/relationships/hyperlink" Target="https://www.latvija.lv/LV/WebLinks/portal/studet"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biofak.lu.lv/" TargetMode="External"/><Relationship Id="rId7" Type="http://schemas.openxmlformats.org/officeDocument/2006/relationships/hyperlink" Target="http://www.draugiem.lv/universitate" TargetMode="External"/><Relationship Id="rId2" Type="http://schemas.openxmlformats.org/officeDocument/2006/relationships/hyperlink" Target="http://www.gribustudet.lv/" TargetMode="External"/><Relationship Id="rId1" Type="http://schemas.openxmlformats.org/officeDocument/2006/relationships/slideLayout" Target="../slideLayouts/slideLayout2.xml"/><Relationship Id="rId6" Type="http://schemas.openxmlformats.org/officeDocument/2006/relationships/hyperlink" Target="http://www.facebook.com/latvijasuniversitate" TargetMode="External"/><Relationship Id="rId5" Type="http://schemas.openxmlformats.org/officeDocument/2006/relationships/hyperlink" Target="http://www.twitter.com/universitatelv" TargetMode="External"/><Relationship Id="rId4" Type="http://schemas.openxmlformats.org/officeDocument/2006/relationships/hyperlink" Target="mailto:daba@lanet.lv" TargetMode="External"/><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ctrTitle"/>
          </p:nvPr>
        </p:nvSpPr>
        <p:spPr/>
        <p:txBody>
          <a:bodyPr/>
          <a:lstStyle/>
          <a:p>
            <a:r>
              <a:rPr lang="lv-LV" smtClean="0"/>
              <a:t>Latvijas Universitātes Bioloģijas fakultāte </a:t>
            </a:r>
          </a:p>
        </p:txBody>
      </p:sp>
      <p:sp>
        <p:nvSpPr>
          <p:cNvPr id="6" name="Subtitle 5"/>
          <p:cNvSpPr>
            <a:spLocks noGrp="1"/>
          </p:cNvSpPr>
          <p:nvPr>
            <p:ph type="subTitle" idx="1"/>
          </p:nvPr>
        </p:nvSpPr>
        <p:spPr/>
        <p:txBody>
          <a:bodyPr/>
          <a:lstStyle/>
          <a:p>
            <a:r>
              <a:rPr lang="lv-LV" i="1" dirty="0" smtClean="0"/>
              <a:t>Dekāns Dr. biol. vad. pētnieks Nils Rostoks </a:t>
            </a:r>
            <a:endParaRPr lang="lv-LV" i="1" dirty="0"/>
          </a:p>
        </p:txBody>
      </p:sp>
      <p:sp>
        <p:nvSpPr>
          <p:cNvPr id="3074" name="Rectangle 23"/>
          <p:cNvSpPr>
            <a:spLocks noGrp="1" noChangeArrowheads="1"/>
          </p:cNvSpPr>
          <p:nvPr>
            <p:ph type="dt" sz="quarter" idx="10"/>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lv-LV" smtClean="0"/>
              <a:t>2015.03.24.</a:t>
            </a:r>
            <a:endParaRPr lang="lv-LV"/>
          </a:p>
        </p:txBody>
      </p:sp>
      <p:sp>
        <p:nvSpPr>
          <p:cNvPr id="3075" name="Rectangle 25"/>
          <p:cNvSpPr>
            <a:spLocks noGrp="1" noChangeArrowheads="1"/>
          </p:cNvSpPr>
          <p:nvPr>
            <p:ph type="sldNum" sz="quarter" idx="12"/>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A687E50-41AE-4295-8DE2-A81C4D79A0C3}" type="slidenum">
              <a:rPr lang="lv-LV" smtClean="0"/>
              <a:pPr/>
              <a:t>1</a:t>
            </a:fld>
            <a:endParaRPr lang="lv-LV" smtClean="0"/>
          </a:p>
        </p:txBody>
      </p:sp>
      <p:graphicFrame>
        <p:nvGraphicFramePr>
          <p:cNvPr id="3078" name="Object 6"/>
          <p:cNvGraphicFramePr>
            <a:graphicFrameLocks noChangeAspect="1"/>
          </p:cNvGraphicFramePr>
          <p:nvPr/>
        </p:nvGraphicFramePr>
        <p:xfrm>
          <a:off x="7126288" y="0"/>
          <a:ext cx="2017712" cy="1314451"/>
        </p:xfrm>
        <a:graphic>
          <a:graphicData uri="http://schemas.openxmlformats.org/presentationml/2006/ole">
            <mc:AlternateContent xmlns:mc="http://schemas.openxmlformats.org/markup-compatibility/2006">
              <mc:Choice xmlns:v="urn:schemas-microsoft-com:vml" Requires="v">
                <p:oleObj spid="_x0000_s3188" name="CorelDRAW" r:id="rId3" imgW="2018081" imgH="1313839" progId="CorelDRAW.Graphic.12">
                  <p:embed/>
                </p:oleObj>
              </mc:Choice>
              <mc:Fallback>
                <p:oleObj name="CorelDRAW" r:id="rId3" imgW="2018081" imgH="1313839" progId="CorelDRAW.Graphic.12">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6288" y="0"/>
                        <a:ext cx="2017712" cy="1314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771801" y="125413"/>
            <a:ext cx="6048352" cy="865188"/>
          </a:xfrm>
        </p:spPr>
        <p:txBody>
          <a:bodyPr/>
          <a:lstStyle/>
          <a:p>
            <a:r>
              <a:rPr lang="lv-LV" dirty="0" smtClean="0"/>
              <a:t>LU BF – kas mēs esam?</a:t>
            </a:r>
            <a:endParaRPr lang="en-US" dirty="0" smtClean="0"/>
          </a:p>
        </p:txBody>
      </p:sp>
      <p:sp>
        <p:nvSpPr>
          <p:cNvPr id="8195" name="Content Placeholder 2"/>
          <p:cNvSpPr>
            <a:spLocks noGrp="1"/>
          </p:cNvSpPr>
          <p:nvPr>
            <p:ph idx="1"/>
          </p:nvPr>
        </p:nvSpPr>
        <p:spPr>
          <a:xfrm>
            <a:off x="179514" y="1350964"/>
            <a:ext cx="8713663" cy="5178425"/>
          </a:xfrm>
        </p:spPr>
        <p:txBody>
          <a:bodyPr/>
          <a:lstStyle/>
          <a:p>
            <a:r>
              <a:rPr lang="lv-LV" sz="2800" dirty="0"/>
              <a:t>Studenti (~350) </a:t>
            </a:r>
          </a:p>
          <a:p>
            <a:r>
              <a:rPr lang="lv-LV" sz="2800" dirty="0"/>
              <a:t>Profesori (6) </a:t>
            </a:r>
          </a:p>
          <a:p>
            <a:r>
              <a:rPr lang="lv-LV" sz="2800" dirty="0"/>
              <a:t>Asociētie profesori (9)</a:t>
            </a:r>
          </a:p>
          <a:p>
            <a:r>
              <a:rPr lang="lv-LV" sz="2800" dirty="0"/>
              <a:t>Docenti (15) </a:t>
            </a:r>
          </a:p>
          <a:p>
            <a:r>
              <a:rPr lang="lv-LV" sz="2800" dirty="0"/>
              <a:t>Lektori un asistenti (10) </a:t>
            </a:r>
          </a:p>
          <a:p>
            <a:r>
              <a:rPr lang="lv-LV" sz="2800" dirty="0"/>
              <a:t>Laboranti un metodiķi (15)</a:t>
            </a:r>
          </a:p>
          <a:p>
            <a:r>
              <a:rPr lang="lv-LV" sz="2800" dirty="0"/>
              <a:t>Pētnieciskais personāls (vad. pētnieki, pētnieki, laboranti) ~20</a:t>
            </a:r>
          </a:p>
          <a:p>
            <a:r>
              <a:rPr lang="lv-LV" sz="2800" dirty="0"/>
              <a:t>Dekanāts un IT (6</a:t>
            </a:r>
            <a:r>
              <a:rPr lang="lv-LV" sz="2800" dirty="0" smtClean="0"/>
              <a:t>)</a:t>
            </a:r>
            <a:endParaRPr lang="lv-LV" sz="2500" dirty="0" smtClean="0"/>
          </a:p>
          <a:p>
            <a:pPr marL="685800" indent="-342900">
              <a:buFont typeface="Arial" pitchFamily="34" charset="0"/>
              <a:buChar char="•"/>
            </a:pPr>
            <a:endParaRPr lang="lv-LV" sz="2500" dirty="0" smtClean="0"/>
          </a:p>
          <a:p>
            <a:endParaRPr lang="lv-LV" sz="2500" dirty="0" smtClean="0"/>
          </a:p>
          <a:p>
            <a:endParaRPr lang="en-US" sz="2500" dirty="0" smtClean="0"/>
          </a:p>
        </p:txBody>
      </p:sp>
      <p:sp>
        <p:nvSpPr>
          <p:cNvPr id="8196" name="Date Placeholder 3"/>
          <p:cNvSpPr>
            <a:spLocks noGrp="1"/>
          </p:cNvSpPr>
          <p:nvPr>
            <p:ph type="dt" sz="quarter" idx="10"/>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lv-LV" smtClean="0"/>
              <a:t>2015.03.24.</a:t>
            </a:r>
            <a:endParaRPr lang="lv-LV"/>
          </a:p>
        </p:txBody>
      </p:sp>
      <p:sp>
        <p:nvSpPr>
          <p:cNvPr id="8197" name="Slide Number Placeholder 4"/>
          <p:cNvSpPr>
            <a:spLocks noGrp="1"/>
          </p:cNvSpPr>
          <p:nvPr>
            <p:ph type="sldNum" sz="quarter" idx="12"/>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F91AE40-963F-4C0A-8DC5-F701EAF92D4F}" type="slidenum">
              <a:rPr lang="lv-LV" smtClean="0"/>
              <a:pPr/>
              <a:t>10</a:t>
            </a:fld>
            <a:endParaRPr lang="lv-LV" smtClean="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134145"/>
            <a:ext cx="3419872" cy="2074669"/>
          </a:xfrm>
          <a:prstGeom prst="rect">
            <a:avLst/>
          </a:prstGeom>
          <a:noFill/>
          <a:ln>
            <a:noFill/>
          </a:ln>
        </p:spPr>
      </p:pic>
    </p:spTree>
    <p:extLst>
      <p:ext uri="{BB962C8B-B14F-4D97-AF65-F5344CB8AC3E}">
        <p14:creationId xmlns:p14="http://schemas.microsoft.com/office/powerpoint/2010/main" val="26604414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lv-LV" smtClean="0"/>
              <a:t>LU BF struktūra</a:t>
            </a:r>
            <a:endParaRPr lang="en-US" smtClean="0"/>
          </a:p>
        </p:txBody>
      </p:sp>
      <p:sp>
        <p:nvSpPr>
          <p:cNvPr id="5123" name="Content Placeholder 2"/>
          <p:cNvSpPr>
            <a:spLocks noGrp="1"/>
          </p:cNvSpPr>
          <p:nvPr>
            <p:ph idx="1"/>
          </p:nvPr>
        </p:nvSpPr>
        <p:spPr/>
        <p:txBody>
          <a:bodyPr/>
          <a:lstStyle/>
          <a:p>
            <a:r>
              <a:rPr lang="lv-LV" sz="2800" b="1" dirty="0" smtClean="0"/>
              <a:t>7 katedras </a:t>
            </a:r>
          </a:p>
          <a:p>
            <a:r>
              <a:rPr lang="lv-LV" sz="2400" dirty="0" smtClean="0"/>
              <a:t>Augu fizioloģijas katedra </a:t>
            </a:r>
          </a:p>
          <a:p>
            <a:r>
              <a:rPr lang="lv-LV" sz="2400" dirty="0" smtClean="0"/>
              <a:t>Botānikas un ekoloģijas katedra</a:t>
            </a:r>
          </a:p>
          <a:p>
            <a:r>
              <a:rPr lang="lv-LV" sz="2400" dirty="0" smtClean="0"/>
              <a:t>Cilvēka un dzīvnieku fizioloģijas katedra</a:t>
            </a:r>
          </a:p>
          <a:p>
            <a:r>
              <a:rPr lang="lv-LV" sz="2400" dirty="0" smtClean="0"/>
              <a:t>Hidrobioloģijas katedra</a:t>
            </a:r>
          </a:p>
          <a:p>
            <a:r>
              <a:rPr lang="lv-LV" sz="2400" dirty="0" smtClean="0"/>
              <a:t>Mikrobioloģijas un biotehnoloģijas katedra</a:t>
            </a:r>
          </a:p>
          <a:p>
            <a:r>
              <a:rPr lang="lv-LV" sz="2400" dirty="0" smtClean="0"/>
              <a:t>Molekulārās bioloģijas katedra</a:t>
            </a:r>
          </a:p>
          <a:p>
            <a:r>
              <a:rPr lang="lv-LV" sz="2400" dirty="0" smtClean="0"/>
              <a:t>Zooloģijas un dzīvnieku ekoloģijas katedra </a:t>
            </a:r>
          </a:p>
          <a:p>
            <a:r>
              <a:rPr lang="lv-LV" sz="2800" b="1" dirty="0" smtClean="0"/>
              <a:t>Zinātniskās struktūrvienības </a:t>
            </a:r>
            <a:endParaRPr lang="lv-LV" sz="2800" b="1" dirty="0"/>
          </a:p>
          <a:p>
            <a:r>
              <a:rPr lang="lv-LV" sz="2400" dirty="0" err="1"/>
              <a:t>Bioanalītisko</a:t>
            </a:r>
            <a:r>
              <a:rPr lang="lv-LV" sz="2400" dirty="0"/>
              <a:t> un </a:t>
            </a:r>
            <a:r>
              <a:rPr lang="lv-LV" sz="2400" dirty="0" err="1"/>
              <a:t>biodozimetrijas</a:t>
            </a:r>
            <a:r>
              <a:rPr lang="lv-LV" sz="2400" dirty="0"/>
              <a:t> metožu </a:t>
            </a:r>
            <a:r>
              <a:rPr lang="lv-LV" sz="2400" dirty="0" smtClean="0"/>
              <a:t>laboratorija, Zooloģijas muzejs un Herbārijs, Bioētikas </a:t>
            </a:r>
            <a:r>
              <a:rPr lang="lv-LV" sz="2400" dirty="0"/>
              <a:t>un biodrošības centrs </a:t>
            </a:r>
          </a:p>
          <a:p>
            <a:endParaRPr lang="en-US" sz="2400" dirty="0" smtClean="0"/>
          </a:p>
        </p:txBody>
      </p:sp>
      <p:sp>
        <p:nvSpPr>
          <p:cNvPr id="5124" name="Date Placeholder 3"/>
          <p:cNvSpPr>
            <a:spLocks noGrp="1"/>
          </p:cNvSpPr>
          <p:nvPr>
            <p:ph type="dt" sz="quarter" idx="10"/>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lv-LV" smtClean="0"/>
              <a:t>2015.03.24.</a:t>
            </a:r>
            <a:endParaRPr lang="lv-LV"/>
          </a:p>
        </p:txBody>
      </p:sp>
      <p:sp>
        <p:nvSpPr>
          <p:cNvPr id="5125" name="Slide Number Placeholder 4"/>
          <p:cNvSpPr>
            <a:spLocks noGrp="1"/>
          </p:cNvSpPr>
          <p:nvPr>
            <p:ph type="sldNum" sz="quarter" idx="12"/>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236885D-F292-483A-8214-33DFF504D37E}" type="slidenum">
              <a:rPr lang="lv-LV" smtClean="0"/>
              <a:pPr/>
              <a:t>11</a:t>
            </a:fld>
            <a:endParaRPr lang="lv-LV" smtClean="0"/>
          </a:p>
        </p:txBody>
      </p:sp>
    </p:spTree>
    <p:extLst>
      <p:ext uri="{BB962C8B-B14F-4D97-AF65-F5344CB8AC3E}">
        <p14:creationId xmlns:p14="http://schemas.microsoft.com/office/powerpoint/2010/main" val="2400169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dirty="0" smtClean="0"/>
              <a:t>Prof. Guntis </a:t>
            </a:r>
            <a:r>
              <a:rPr lang="lv-LV" dirty="0" err="1" smtClean="0"/>
              <a:t>Brūmelis</a:t>
            </a:r>
            <a:endParaRPr lang="en-US" dirty="0"/>
          </a:p>
        </p:txBody>
      </p:sp>
      <p:sp>
        <p:nvSpPr>
          <p:cNvPr id="3" name="Content Placeholder 2"/>
          <p:cNvSpPr>
            <a:spLocks noGrp="1"/>
          </p:cNvSpPr>
          <p:nvPr>
            <p:ph idx="1"/>
          </p:nvPr>
        </p:nvSpPr>
        <p:spPr/>
        <p:txBody>
          <a:bodyPr>
            <a:normAutofit/>
          </a:bodyPr>
          <a:lstStyle/>
          <a:p>
            <a:r>
              <a:rPr lang="lv-LV" sz="2400" dirty="0" smtClean="0">
                <a:solidFill>
                  <a:schemeClr val="tx1"/>
                </a:solidFill>
              </a:rPr>
              <a:t>Mēneša </a:t>
            </a:r>
            <a:r>
              <a:rPr lang="lv-LV" sz="2400" dirty="0">
                <a:solidFill>
                  <a:schemeClr val="tx1"/>
                </a:solidFill>
              </a:rPr>
              <a:t>pētnieks prof. G. </a:t>
            </a:r>
            <a:r>
              <a:rPr lang="lv-LV" sz="2400" dirty="0" err="1">
                <a:solidFill>
                  <a:schemeClr val="tx1"/>
                </a:solidFill>
              </a:rPr>
              <a:t>Brūmelis</a:t>
            </a:r>
            <a:r>
              <a:rPr lang="lv-LV" sz="2400" dirty="0">
                <a:solidFill>
                  <a:schemeClr val="tx1"/>
                </a:solidFill>
              </a:rPr>
              <a:t> </a:t>
            </a:r>
            <a:r>
              <a:rPr lang="lv-LV" sz="2400" dirty="0" smtClean="0">
                <a:solidFill>
                  <a:schemeClr val="tx1"/>
                </a:solidFill>
              </a:rPr>
              <a:t>(22 </a:t>
            </a:r>
            <a:r>
              <a:rPr lang="lv-LV" sz="2400" dirty="0" err="1" smtClean="0">
                <a:solidFill>
                  <a:schemeClr val="tx1"/>
                </a:solidFill>
              </a:rPr>
              <a:t>Scopus</a:t>
            </a:r>
            <a:r>
              <a:rPr lang="lv-LV" sz="2400" dirty="0" smtClean="0">
                <a:solidFill>
                  <a:schemeClr val="tx1"/>
                </a:solidFill>
              </a:rPr>
              <a:t> publikācijas 2010 – 2015) </a:t>
            </a:r>
          </a:p>
        </p:txBody>
      </p:sp>
      <p:sp>
        <p:nvSpPr>
          <p:cNvPr id="5" name="Slide Number Placeholder 4"/>
          <p:cNvSpPr>
            <a:spLocks noGrp="1"/>
          </p:cNvSpPr>
          <p:nvPr>
            <p:ph type="sldNum" sz="quarter" idx="12"/>
          </p:nvPr>
        </p:nvSpPr>
        <p:spPr/>
        <p:txBody>
          <a:bodyPr/>
          <a:lstStyle/>
          <a:p>
            <a:fld id="{DD20295D-3EF3-43F1-87FA-9D5247E6330D}" type="slidenum">
              <a:rPr lang="en-US" smtClean="0"/>
              <a:pPr/>
              <a:t>12</a:t>
            </a:fld>
            <a:endParaRPr lang="en-US"/>
          </a:p>
        </p:txBody>
      </p:sp>
      <p:sp>
        <p:nvSpPr>
          <p:cNvPr id="4" name="Date Placeholder 3"/>
          <p:cNvSpPr>
            <a:spLocks noGrp="1"/>
          </p:cNvSpPr>
          <p:nvPr>
            <p:ph type="dt" sz="half" idx="10"/>
          </p:nvPr>
        </p:nvSpPr>
        <p:spPr/>
        <p:txBody>
          <a:bodyPr/>
          <a:lstStyle/>
          <a:p>
            <a:r>
              <a:rPr lang="lv-LV" smtClean="0"/>
              <a:t>2015.03.24.</a:t>
            </a: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286273"/>
            <a:ext cx="6480720" cy="4761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1596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smtClean="0"/>
              <a:t>Asoc. prof. Jānis </a:t>
            </a:r>
            <a:r>
              <a:rPr lang="lv-LV" dirty="0" err="1" smtClean="0"/>
              <a:t>Kloviņš</a:t>
            </a:r>
            <a:r>
              <a:rPr lang="lv-LV" dirty="0" smtClean="0"/>
              <a:t> </a:t>
            </a:r>
            <a:endParaRPr lang="en-US" dirty="0"/>
          </a:p>
        </p:txBody>
      </p:sp>
      <p:sp>
        <p:nvSpPr>
          <p:cNvPr id="3" name="Content Placeholder 2"/>
          <p:cNvSpPr>
            <a:spLocks noGrp="1"/>
          </p:cNvSpPr>
          <p:nvPr>
            <p:ph idx="1"/>
          </p:nvPr>
        </p:nvSpPr>
        <p:spPr/>
        <p:txBody>
          <a:bodyPr>
            <a:normAutofit/>
          </a:bodyPr>
          <a:lstStyle/>
          <a:p>
            <a:r>
              <a:rPr lang="lv-LV" sz="2400" dirty="0" smtClean="0">
                <a:solidFill>
                  <a:schemeClr val="tx1"/>
                </a:solidFill>
              </a:rPr>
              <a:t>Biomedicīnas centra direktors, Latvijas cilvēka genoma projekta vadītājs </a:t>
            </a:r>
          </a:p>
        </p:txBody>
      </p:sp>
      <p:sp>
        <p:nvSpPr>
          <p:cNvPr id="5" name="Slide Number Placeholder 4"/>
          <p:cNvSpPr>
            <a:spLocks noGrp="1"/>
          </p:cNvSpPr>
          <p:nvPr>
            <p:ph type="sldNum" sz="quarter" idx="12"/>
          </p:nvPr>
        </p:nvSpPr>
        <p:spPr/>
        <p:txBody>
          <a:bodyPr/>
          <a:lstStyle/>
          <a:p>
            <a:fld id="{DD20295D-3EF3-43F1-87FA-9D5247E6330D}" type="slidenum">
              <a:rPr lang="en-US" smtClean="0"/>
              <a:pPr/>
              <a:t>13</a:t>
            </a:fld>
            <a:endParaRPr lang="en-US"/>
          </a:p>
        </p:txBody>
      </p:sp>
      <p:sp>
        <p:nvSpPr>
          <p:cNvPr id="4" name="Date Placeholder 3"/>
          <p:cNvSpPr>
            <a:spLocks noGrp="1"/>
          </p:cNvSpPr>
          <p:nvPr>
            <p:ph type="dt" sz="half" idx="10"/>
          </p:nvPr>
        </p:nvSpPr>
        <p:spPr/>
        <p:txBody>
          <a:bodyPr/>
          <a:lstStyle/>
          <a:p>
            <a:r>
              <a:rPr lang="lv-LV" smtClean="0"/>
              <a:t>2015.03.24.</a:t>
            </a:r>
            <a:endParaRPr lang="en-US"/>
          </a:p>
        </p:txBody>
      </p:sp>
      <p:pic>
        <p:nvPicPr>
          <p:cNvPr id="4098" name="Picture 2" descr="http://foto.lu.lv/HI-RES/arhiivs/2008/d_apr/09/CRW_37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2286273"/>
            <a:ext cx="7141185" cy="4760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7174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771801" y="125413"/>
            <a:ext cx="6048352" cy="865188"/>
          </a:xfrm>
        </p:spPr>
        <p:txBody>
          <a:bodyPr/>
          <a:lstStyle/>
          <a:p>
            <a:r>
              <a:rPr lang="lv-LV" dirty="0" smtClean="0"/>
              <a:t>LU BF – kur mēs esam?</a:t>
            </a:r>
            <a:endParaRPr lang="en-US" dirty="0" smtClean="0"/>
          </a:p>
        </p:txBody>
      </p:sp>
      <p:sp>
        <p:nvSpPr>
          <p:cNvPr id="8195" name="Content Placeholder 2"/>
          <p:cNvSpPr>
            <a:spLocks noGrp="1"/>
          </p:cNvSpPr>
          <p:nvPr>
            <p:ph idx="1"/>
          </p:nvPr>
        </p:nvSpPr>
        <p:spPr>
          <a:xfrm>
            <a:off x="179514" y="5239507"/>
            <a:ext cx="8713663" cy="1289882"/>
          </a:xfrm>
        </p:spPr>
        <p:txBody>
          <a:bodyPr/>
          <a:lstStyle/>
          <a:p>
            <a:r>
              <a:rPr lang="lv-LV" sz="2800" dirty="0" smtClean="0"/>
              <a:t>Rīga, Kronvalda bulvāris 4 </a:t>
            </a:r>
          </a:p>
          <a:p>
            <a:r>
              <a:rPr lang="lv-LV" sz="2800" dirty="0" smtClean="0"/>
              <a:t>Torņakalns – Latvijas Universitātes jaunais Dabaszinātņu akadēmiskais centrs </a:t>
            </a:r>
            <a:endParaRPr lang="lv-LV" sz="2500" dirty="0" smtClean="0"/>
          </a:p>
          <a:p>
            <a:pPr marL="685800" indent="-342900">
              <a:buFont typeface="Arial" pitchFamily="34" charset="0"/>
              <a:buChar char="•"/>
            </a:pPr>
            <a:endParaRPr lang="lv-LV" sz="2500" dirty="0" smtClean="0"/>
          </a:p>
          <a:p>
            <a:endParaRPr lang="lv-LV" sz="2500" dirty="0" smtClean="0"/>
          </a:p>
          <a:p>
            <a:endParaRPr lang="en-US" sz="2500" dirty="0" smtClean="0"/>
          </a:p>
        </p:txBody>
      </p:sp>
      <p:sp>
        <p:nvSpPr>
          <p:cNvPr id="8196" name="Date Placeholder 3"/>
          <p:cNvSpPr>
            <a:spLocks noGrp="1"/>
          </p:cNvSpPr>
          <p:nvPr>
            <p:ph type="dt" sz="quarter" idx="10"/>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lv-LV" smtClean="0"/>
              <a:t>2015.03.24.</a:t>
            </a:r>
            <a:endParaRPr lang="lv-LV"/>
          </a:p>
        </p:txBody>
      </p:sp>
      <p:sp>
        <p:nvSpPr>
          <p:cNvPr id="8197" name="Slide Number Placeholder 4"/>
          <p:cNvSpPr>
            <a:spLocks noGrp="1"/>
          </p:cNvSpPr>
          <p:nvPr>
            <p:ph type="sldNum" sz="quarter" idx="12"/>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F91AE40-963F-4C0A-8DC5-F701EAF92D4F}" type="slidenum">
              <a:rPr lang="lv-LV" smtClean="0"/>
              <a:pPr/>
              <a:t>14</a:t>
            </a:fld>
            <a:endParaRPr lang="lv-LV" smtClean="0"/>
          </a:p>
        </p:txBody>
      </p:sp>
      <p:pic>
        <p:nvPicPr>
          <p:cNvPr id="6" name="Picture 4" descr="Rododendru aud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422177"/>
            <a:ext cx="5503092" cy="367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4252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524" y="2142257"/>
            <a:ext cx="4132188" cy="2653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lv-LV" smtClean="0"/>
              <a:t>Kolkas bāze </a:t>
            </a:r>
            <a:endParaRPr lang="en-US" dirty="0"/>
          </a:p>
        </p:txBody>
      </p:sp>
      <p:sp>
        <p:nvSpPr>
          <p:cNvPr id="4" name="Date Placeholder 3"/>
          <p:cNvSpPr>
            <a:spLocks noGrp="1"/>
          </p:cNvSpPr>
          <p:nvPr>
            <p:ph type="dt" sz="half" idx="10"/>
          </p:nvPr>
        </p:nvSpPr>
        <p:spPr/>
        <p:txBody>
          <a:bodyPr/>
          <a:lstStyle/>
          <a:p>
            <a:r>
              <a:rPr lang="lv-LV" smtClean="0"/>
              <a:t>2015.03.24.</a:t>
            </a:r>
            <a:endParaRPr lang="en-US"/>
          </a:p>
        </p:txBody>
      </p:sp>
      <p:sp>
        <p:nvSpPr>
          <p:cNvPr id="5" name="Slide Number Placeholder 4"/>
          <p:cNvSpPr>
            <a:spLocks noGrp="1"/>
          </p:cNvSpPr>
          <p:nvPr>
            <p:ph type="sldNum" sz="quarter" idx="12"/>
          </p:nvPr>
        </p:nvSpPr>
        <p:spPr/>
        <p:txBody>
          <a:bodyPr/>
          <a:lstStyle/>
          <a:p>
            <a:fld id="{FC86A23E-E557-46D7-9DFD-A596BBF4E704}" type="slidenum">
              <a:rPr lang="en-US" smtClean="0"/>
              <a:pPr/>
              <a:t>15</a:t>
            </a:fld>
            <a:endParaRPr lang="en-U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582394"/>
            <a:ext cx="3665984" cy="259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3884652"/>
            <a:ext cx="3665984" cy="259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4575329"/>
            <a:ext cx="3665984" cy="259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58725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Date Placeholder 3"/>
          <p:cNvSpPr>
            <a:spLocks noGrp="1"/>
          </p:cNvSpPr>
          <p:nvPr>
            <p:ph type="dt" sz="quarter" idx="10"/>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lv-LV" smtClean="0"/>
              <a:t>2015.03.24.</a:t>
            </a:r>
            <a:endParaRPr lang="en-US"/>
          </a:p>
        </p:txBody>
      </p:sp>
      <p:sp>
        <p:nvSpPr>
          <p:cNvPr id="12291" name="Slide Number Placeholder 4"/>
          <p:cNvSpPr>
            <a:spLocks noGrp="1"/>
          </p:cNvSpPr>
          <p:nvPr>
            <p:ph type="sldNum" sz="quarter" idx="12"/>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49CAF80-C92E-4E18-A5D1-CC86E437E810}" type="slidenum">
              <a:rPr lang="en-US" smtClean="0"/>
              <a:pPr/>
              <a:t>16</a:t>
            </a:fld>
            <a:endParaRPr lang="en-US" smtClean="0"/>
          </a:p>
        </p:txBody>
      </p:sp>
      <p:sp>
        <p:nvSpPr>
          <p:cNvPr id="12292" name="Title 1"/>
          <p:cNvSpPr>
            <a:spLocks noGrp="1"/>
          </p:cNvSpPr>
          <p:nvPr>
            <p:ph type="title" idx="4294967295"/>
          </p:nvPr>
        </p:nvSpPr>
        <p:spPr>
          <a:xfrm>
            <a:off x="2843808" y="125414"/>
            <a:ext cx="5976664" cy="936625"/>
          </a:xfrm>
        </p:spPr>
        <p:txBody>
          <a:bodyPr/>
          <a:lstStyle/>
          <a:p>
            <a:r>
              <a:rPr lang="lv-LV" dirty="0" smtClean="0"/>
              <a:t>LU BF – Torņakalns </a:t>
            </a:r>
            <a:endParaRPr lang="en-US" dirty="0" smtClean="0"/>
          </a:p>
        </p:txBody>
      </p:sp>
      <p:pic>
        <p:nvPicPr>
          <p:cNvPr id="1229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3" y="1658939"/>
            <a:ext cx="89281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75159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71801" y="125413"/>
            <a:ext cx="6048352" cy="865188"/>
          </a:xfrm>
        </p:spPr>
        <p:txBody>
          <a:bodyPr/>
          <a:lstStyle/>
          <a:p>
            <a:r>
              <a:rPr lang="lv-LV" dirty="0"/>
              <a:t>LU BF – </a:t>
            </a:r>
            <a:r>
              <a:rPr lang="lv-LV" dirty="0" smtClean="0"/>
              <a:t>Torņakalns </a:t>
            </a:r>
            <a:endParaRPr lang="lv-LV" dirty="0"/>
          </a:p>
        </p:txBody>
      </p:sp>
      <p:sp>
        <p:nvSpPr>
          <p:cNvPr id="2" name="Date Placeholder 1"/>
          <p:cNvSpPr>
            <a:spLocks noGrp="1"/>
          </p:cNvSpPr>
          <p:nvPr>
            <p:ph type="dt" sz="half" idx="10"/>
          </p:nvPr>
        </p:nvSpPr>
        <p:spPr/>
        <p:txBody>
          <a:bodyPr/>
          <a:lstStyle/>
          <a:p>
            <a:pPr>
              <a:defRPr/>
            </a:pPr>
            <a:r>
              <a:rPr lang="lv-LV" smtClean="0"/>
              <a:t>2015.03.24.</a:t>
            </a:r>
            <a:endParaRPr lang="lv-LV"/>
          </a:p>
        </p:txBody>
      </p:sp>
      <p:sp>
        <p:nvSpPr>
          <p:cNvPr id="3" name="Slide Number Placeholder 2"/>
          <p:cNvSpPr>
            <a:spLocks noGrp="1"/>
          </p:cNvSpPr>
          <p:nvPr>
            <p:ph type="sldNum" sz="quarter" idx="12"/>
          </p:nvPr>
        </p:nvSpPr>
        <p:spPr/>
        <p:txBody>
          <a:bodyPr/>
          <a:lstStyle/>
          <a:p>
            <a:pPr>
              <a:defRPr/>
            </a:pPr>
            <a:fld id="{95E269E4-A678-4C93-AA3E-A9FFCBF4DFB5}" type="slidenum">
              <a:rPr lang="lv-LV" smtClean="0"/>
              <a:pPr>
                <a:defRPr/>
              </a:pPr>
              <a:t>17</a:t>
            </a:fld>
            <a:endParaRPr lang="lv-LV"/>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34" y="1475169"/>
            <a:ext cx="8874732" cy="5239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6635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71801" y="125413"/>
            <a:ext cx="6048352" cy="865188"/>
          </a:xfrm>
        </p:spPr>
        <p:txBody>
          <a:bodyPr/>
          <a:lstStyle/>
          <a:p>
            <a:r>
              <a:rPr lang="lv-LV" dirty="0"/>
              <a:t>LU BF – </a:t>
            </a:r>
            <a:r>
              <a:rPr lang="lv-LV" dirty="0" smtClean="0"/>
              <a:t>Torņakalns </a:t>
            </a:r>
            <a:endParaRPr lang="lv-LV" dirty="0"/>
          </a:p>
        </p:txBody>
      </p:sp>
      <p:sp>
        <p:nvSpPr>
          <p:cNvPr id="2" name="Date Placeholder 1"/>
          <p:cNvSpPr>
            <a:spLocks noGrp="1"/>
          </p:cNvSpPr>
          <p:nvPr>
            <p:ph type="dt" sz="half" idx="10"/>
          </p:nvPr>
        </p:nvSpPr>
        <p:spPr/>
        <p:txBody>
          <a:bodyPr/>
          <a:lstStyle/>
          <a:p>
            <a:pPr>
              <a:defRPr/>
            </a:pPr>
            <a:r>
              <a:rPr lang="lv-LV" smtClean="0"/>
              <a:t>2015.03.24.</a:t>
            </a:r>
            <a:endParaRPr lang="lv-LV"/>
          </a:p>
        </p:txBody>
      </p:sp>
      <p:sp>
        <p:nvSpPr>
          <p:cNvPr id="3" name="Slide Number Placeholder 2"/>
          <p:cNvSpPr>
            <a:spLocks noGrp="1"/>
          </p:cNvSpPr>
          <p:nvPr>
            <p:ph type="sldNum" sz="quarter" idx="12"/>
          </p:nvPr>
        </p:nvSpPr>
        <p:spPr/>
        <p:txBody>
          <a:bodyPr/>
          <a:lstStyle/>
          <a:p>
            <a:pPr>
              <a:defRPr/>
            </a:pPr>
            <a:fld id="{95E269E4-A678-4C93-AA3E-A9FFCBF4DFB5}" type="slidenum">
              <a:rPr lang="lv-LV" smtClean="0"/>
              <a:pPr>
                <a:defRPr/>
              </a:pPr>
              <a:t>18</a:t>
            </a:fld>
            <a:endParaRPr lang="lv-LV"/>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192" y="1134145"/>
            <a:ext cx="7184128" cy="390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92797" y="4621887"/>
            <a:ext cx="1402948" cy="369332"/>
          </a:xfrm>
          <a:prstGeom prst="rect">
            <a:avLst/>
          </a:prstGeom>
          <a:noFill/>
        </p:spPr>
        <p:txBody>
          <a:bodyPr wrap="none" rtlCol="0">
            <a:spAutoFit/>
          </a:bodyPr>
          <a:lstStyle/>
          <a:p>
            <a:r>
              <a:rPr lang="lv-LV" dirty="0" smtClean="0">
                <a:solidFill>
                  <a:schemeClr val="bg1"/>
                </a:solidFill>
              </a:rPr>
              <a:t>18.12.2014.</a:t>
            </a:r>
            <a:endParaRPr lang="lv-LV" dirty="0">
              <a:solidFill>
                <a:schemeClr val="bg1"/>
              </a:solidFill>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1938" y="1132955"/>
            <a:ext cx="4254558" cy="5696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542146" y="6459809"/>
            <a:ext cx="1402948" cy="369332"/>
          </a:xfrm>
          <a:prstGeom prst="rect">
            <a:avLst/>
          </a:prstGeom>
          <a:noFill/>
        </p:spPr>
        <p:txBody>
          <a:bodyPr wrap="none" rtlCol="0">
            <a:spAutoFit/>
          </a:bodyPr>
          <a:lstStyle/>
          <a:p>
            <a:r>
              <a:rPr lang="lv-LV" dirty="0" smtClean="0"/>
              <a:t>28.10.2014.</a:t>
            </a:r>
            <a:endParaRPr lang="lv-LV" dirty="0"/>
          </a:p>
        </p:txBody>
      </p:sp>
      <p:sp>
        <p:nvSpPr>
          <p:cNvPr id="7" name="TextBox 6"/>
          <p:cNvSpPr txBox="1"/>
          <p:nvPr/>
        </p:nvSpPr>
        <p:spPr>
          <a:xfrm>
            <a:off x="192797" y="5382617"/>
            <a:ext cx="4379203" cy="1200329"/>
          </a:xfrm>
          <a:prstGeom prst="rect">
            <a:avLst/>
          </a:prstGeom>
          <a:noFill/>
        </p:spPr>
        <p:txBody>
          <a:bodyPr wrap="square" rtlCol="0">
            <a:spAutoFit/>
          </a:bodyPr>
          <a:lstStyle/>
          <a:p>
            <a:r>
              <a:rPr lang="lv-LV" sz="2400" b="1" dirty="0" smtClean="0"/>
              <a:t>Bioloģija, ģeogrāfija, ģeoloģija, ķīmija, medicīna, optometrija, vides zinātnes </a:t>
            </a:r>
            <a:endParaRPr lang="lv-LV" sz="2400" b="1" dirty="0"/>
          </a:p>
        </p:txBody>
      </p:sp>
    </p:spTree>
    <p:extLst>
      <p:ext uri="{BB962C8B-B14F-4D97-AF65-F5344CB8AC3E}">
        <p14:creationId xmlns:p14="http://schemas.microsoft.com/office/powerpoint/2010/main" val="164610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1" y="125413"/>
            <a:ext cx="6048352" cy="865188"/>
          </a:xfrm>
        </p:spPr>
        <p:txBody>
          <a:bodyPr/>
          <a:lstStyle/>
          <a:p>
            <a:r>
              <a:rPr lang="lv-LV" dirty="0"/>
              <a:t>LU BF – </a:t>
            </a:r>
            <a:r>
              <a:rPr lang="lv-LV" dirty="0" smtClean="0"/>
              <a:t>Torņakalns </a:t>
            </a:r>
            <a:endParaRPr lang="lv-LV" dirty="0"/>
          </a:p>
        </p:txBody>
      </p:sp>
      <p:sp>
        <p:nvSpPr>
          <p:cNvPr id="3" name="Date Placeholder 2"/>
          <p:cNvSpPr>
            <a:spLocks noGrp="1"/>
          </p:cNvSpPr>
          <p:nvPr>
            <p:ph type="dt" sz="half" idx="10"/>
          </p:nvPr>
        </p:nvSpPr>
        <p:spPr/>
        <p:txBody>
          <a:bodyPr/>
          <a:lstStyle/>
          <a:p>
            <a:pPr>
              <a:defRPr/>
            </a:pPr>
            <a:r>
              <a:rPr lang="lv-LV" smtClean="0"/>
              <a:t>2015.03.24.</a:t>
            </a:r>
            <a:endParaRPr lang="lv-LV"/>
          </a:p>
        </p:txBody>
      </p:sp>
      <p:sp>
        <p:nvSpPr>
          <p:cNvPr id="4" name="Slide Number Placeholder 3"/>
          <p:cNvSpPr>
            <a:spLocks noGrp="1"/>
          </p:cNvSpPr>
          <p:nvPr>
            <p:ph type="sldNum" sz="quarter" idx="12"/>
          </p:nvPr>
        </p:nvSpPr>
        <p:spPr/>
        <p:txBody>
          <a:bodyPr/>
          <a:lstStyle/>
          <a:p>
            <a:pPr>
              <a:defRPr/>
            </a:pPr>
            <a:fld id="{6C8FFF49-7C13-420A-B356-F4C6899E7899}" type="slidenum">
              <a:rPr lang="lv-LV" smtClean="0"/>
              <a:pPr>
                <a:defRPr/>
              </a:pPr>
              <a:t>19</a:t>
            </a:fld>
            <a:endParaRPr lang="lv-LV"/>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409" y="1350169"/>
            <a:ext cx="7713663"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98219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771801" y="125413"/>
            <a:ext cx="6048352" cy="865188"/>
          </a:xfrm>
        </p:spPr>
        <p:txBody>
          <a:bodyPr/>
          <a:lstStyle/>
          <a:p>
            <a:r>
              <a:rPr lang="lv-LV" dirty="0" smtClean="0"/>
              <a:t>LU BF – ko mēs darām?</a:t>
            </a:r>
            <a:endParaRPr lang="en-US" dirty="0" smtClean="0"/>
          </a:p>
        </p:txBody>
      </p:sp>
      <p:sp>
        <p:nvSpPr>
          <p:cNvPr id="8195" name="Content Placeholder 2"/>
          <p:cNvSpPr>
            <a:spLocks noGrp="1"/>
          </p:cNvSpPr>
          <p:nvPr>
            <p:ph idx="1"/>
          </p:nvPr>
        </p:nvSpPr>
        <p:spPr>
          <a:xfrm>
            <a:off x="179514" y="1350964"/>
            <a:ext cx="8713663" cy="5178425"/>
          </a:xfrm>
        </p:spPr>
        <p:txBody>
          <a:bodyPr/>
          <a:lstStyle/>
          <a:p>
            <a:pPr marL="685800" indent="-342900">
              <a:buFont typeface="Arial" pitchFamily="34" charset="0"/>
              <a:buChar char="•"/>
            </a:pPr>
            <a:r>
              <a:rPr lang="lv-LV" sz="2500" dirty="0" smtClean="0"/>
              <a:t>Mācāmies bioloģiju – zinātni par dzīvību </a:t>
            </a:r>
          </a:p>
          <a:p>
            <a:pPr marL="685800" indent="-342900">
              <a:buFont typeface="Arial" pitchFamily="34" charset="0"/>
              <a:buChar char="•"/>
            </a:pPr>
            <a:r>
              <a:rPr lang="lv-LV" sz="2500" dirty="0" smtClean="0"/>
              <a:t>Sākam ar molekulām un nonākam pie ekosistēmām </a:t>
            </a:r>
          </a:p>
          <a:p>
            <a:pPr marL="685800" indent="-342900">
              <a:buFont typeface="Arial" pitchFamily="34" charset="0"/>
              <a:buChar char="•"/>
            </a:pPr>
            <a:r>
              <a:rPr lang="lv-LV" sz="2500" dirty="0" smtClean="0"/>
              <a:t>Apgūstam bioloģiju septiņās katedrās, kas arī ir galvenie studiju virzieni </a:t>
            </a:r>
          </a:p>
          <a:p>
            <a:pPr marL="685800" indent="-342900">
              <a:buFont typeface="Arial" pitchFamily="34" charset="0"/>
              <a:buChar char="•"/>
            </a:pPr>
            <a:r>
              <a:rPr lang="lv-LV" sz="2500" dirty="0" smtClean="0"/>
              <a:t>Apgūstam teorētiskās zināšanas un praktiskās iemaņas </a:t>
            </a:r>
          </a:p>
          <a:p>
            <a:pPr marL="685800" indent="-342900">
              <a:buFont typeface="Arial" pitchFamily="34" charset="0"/>
              <a:buChar char="•"/>
            </a:pPr>
            <a:endParaRPr lang="lv-LV" sz="2500" dirty="0" smtClean="0"/>
          </a:p>
          <a:p>
            <a:pPr marL="685800" indent="-342900">
              <a:buFont typeface="Arial" pitchFamily="34" charset="0"/>
              <a:buChar char="•"/>
            </a:pPr>
            <a:endParaRPr lang="lv-LV" sz="2500" dirty="0" smtClean="0"/>
          </a:p>
          <a:p>
            <a:endParaRPr lang="lv-LV" sz="2500" dirty="0" smtClean="0"/>
          </a:p>
          <a:p>
            <a:endParaRPr lang="en-US" sz="2500" dirty="0" smtClean="0"/>
          </a:p>
        </p:txBody>
      </p:sp>
      <p:sp>
        <p:nvSpPr>
          <p:cNvPr id="8196" name="Date Placeholder 3"/>
          <p:cNvSpPr>
            <a:spLocks noGrp="1"/>
          </p:cNvSpPr>
          <p:nvPr>
            <p:ph type="dt" sz="quarter" idx="10"/>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lv-LV" smtClean="0"/>
              <a:t>2015.03.24.</a:t>
            </a:r>
            <a:endParaRPr lang="lv-LV"/>
          </a:p>
        </p:txBody>
      </p:sp>
      <p:sp>
        <p:nvSpPr>
          <p:cNvPr id="8197" name="Slide Number Placeholder 4"/>
          <p:cNvSpPr>
            <a:spLocks noGrp="1"/>
          </p:cNvSpPr>
          <p:nvPr>
            <p:ph type="sldNum" sz="quarter" idx="12"/>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F91AE40-963F-4C0A-8DC5-F701EAF92D4F}" type="slidenum">
              <a:rPr lang="lv-LV" smtClean="0"/>
              <a:pPr/>
              <a:t>2</a:t>
            </a:fld>
            <a:endParaRPr lang="lv-LV" smtClean="0"/>
          </a:p>
        </p:txBody>
      </p:sp>
      <p:pic>
        <p:nvPicPr>
          <p:cNvPr id="6" name="Picture 2" descr="C:\Users\user\Documents\Reklama un Marketings\2013_Uznemsanas kampana\Bioloģijas 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722" y="3582417"/>
            <a:ext cx="2967438" cy="3315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1477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771801" y="125413"/>
            <a:ext cx="6048352" cy="865188"/>
          </a:xfrm>
        </p:spPr>
        <p:txBody>
          <a:bodyPr/>
          <a:lstStyle/>
          <a:p>
            <a:r>
              <a:rPr lang="lv-LV" dirty="0" smtClean="0"/>
              <a:t>LU BF – darba iespējas </a:t>
            </a:r>
            <a:endParaRPr lang="en-US" dirty="0" smtClean="0"/>
          </a:p>
        </p:txBody>
      </p:sp>
      <p:sp>
        <p:nvSpPr>
          <p:cNvPr id="8195" name="Content Placeholder 2"/>
          <p:cNvSpPr>
            <a:spLocks noGrp="1"/>
          </p:cNvSpPr>
          <p:nvPr>
            <p:ph idx="1"/>
          </p:nvPr>
        </p:nvSpPr>
        <p:spPr>
          <a:xfrm>
            <a:off x="179514" y="1350964"/>
            <a:ext cx="8713663" cy="5178425"/>
          </a:xfrm>
        </p:spPr>
        <p:txBody>
          <a:bodyPr/>
          <a:lstStyle/>
          <a:p>
            <a:pPr marL="685800" indent="-342900">
              <a:buFont typeface="Arial" pitchFamily="34" charset="0"/>
              <a:buChar char="•"/>
            </a:pPr>
            <a:r>
              <a:rPr lang="lv-LV" dirty="0" smtClean="0"/>
              <a:t>Bioloģijas fakultāte, citas LU fakultātes,  citas Latvijas augstskolas </a:t>
            </a:r>
          </a:p>
          <a:p>
            <a:pPr marL="685800" indent="-342900">
              <a:buFont typeface="Arial" pitchFamily="34" charset="0"/>
              <a:buChar char="•"/>
            </a:pPr>
            <a:r>
              <a:rPr lang="lv-LV" dirty="0" smtClean="0"/>
              <a:t>Zinātniskie institūti </a:t>
            </a:r>
          </a:p>
          <a:p>
            <a:pPr marL="685800" indent="-342900">
              <a:buFont typeface="Arial" pitchFamily="34" charset="0"/>
              <a:buChar char="•"/>
            </a:pPr>
            <a:r>
              <a:rPr lang="lv-LV" dirty="0" smtClean="0"/>
              <a:t>Valsts pārvaldes iestādes </a:t>
            </a:r>
          </a:p>
          <a:p>
            <a:pPr marL="685800" indent="-342900">
              <a:buFont typeface="Arial" pitchFamily="34" charset="0"/>
              <a:buChar char="•"/>
            </a:pPr>
            <a:r>
              <a:rPr lang="lv-LV" dirty="0" smtClean="0"/>
              <a:t>Nevalstiskās organizācijas </a:t>
            </a:r>
          </a:p>
          <a:p>
            <a:pPr marL="685800" indent="-342900">
              <a:buFont typeface="Arial" pitchFamily="34" charset="0"/>
              <a:buChar char="•"/>
            </a:pPr>
            <a:r>
              <a:rPr lang="lv-LV" dirty="0" smtClean="0"/>
              <a:t>Lieli un mazi uzņēmumi </a:t>
            </a:r>
          </a:p>
          <a:p>
            <a:pPr marL="685800" indent="-342900">
              <a:buFont typeface="Arial" pitchFamily="34" charset="0"/>
              <a:buChar char="•"/>
            </a:pPr>
            <a:endParaRPr lang="lv-LV" dirty="0"/>
          </a:p>
          <a:p>
            <a:endParaRPr lang="en-US" dirty="0" smtClean="0"/>
          </a:p>
        </p:txBody>
      </p:sp>
      <p:sp>
        <p:nvSpPr>
          <p:cNvPr id="8196" name="Date Placeholder 3"/>
          <p:cNvSpPr>
            <a:spLocks noGrp="1"/>
          </p:cNvSpPr>
          <p:nvPr>
            <p:ph type="dt" sz="quarter" idx="10"/>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lv-LV" smtClean="0"/>
              <a:t>2015.03.24.</a:t>
            </a:r>
            <a:endParaRPr lang="lv-LV" dirty="0"/>
          </a:p>
        </p:txBody>
      </p:sp>
      <p:sp>
        <p:nvSpPr>
          <p:cNvPr id="8197" name="Slide Number Placeholder 4"/>
          <p:cNvSpPr>
            <a:spLocks noGrp="1"/>
          </p:cNvSpPr>
          <p:nvPr>
            <p:ph type="sldNum" sz="quarter" idx="12"/>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F91AE40-963F-4C0A-8DC5-F701EAF92D4F}" type="slidenum">
              <a:rPr lang="lv-LV" smtClean="0">
                <a:solidFill>
                  <a:schemeClr val="bg1"/>
                </a:solidFill>
              </a:rPr>
              <a:pPr/>
              <a:t>20</a:t>
            </a:fld>
            <a:endParaRPr lang="lv-LV" dirty="0" smtClean="0">
              <a:solidFill>
                <a:schemeClr val="bg1"/>
              </a:solidFill>
            </a:endParaRPr>
          </a:p>
        </p:txBody>
      </p:sp>
    </p:spTree>
    <p:extLst>
      <p:ext uri="{BB962C8B-B14F-4D97-AF65-F5344CB8AC3E}">
        <p14:creationId xmlns:p14="http://schemas.microsoft.com/office/powerpoint/2010/main" val="12062440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LU BF – darba iespējas </a:t>
            </a:r>
          </a:p>
        </p:txBody>
      </p:sp>
      <p:sp>
        <p:nvSpPr>
          <p:cNvPr id="4" name="Date Placeholder 3"/>
          <p:cNvSpPr>
            <a:spLocks noGrp="1"/>
          </p:cNvSpPr>
          <p:nvPr>
            <p:ph type="dt" sz="half" idx="10"/>
          </p:nvPr>
        </p:nvSpPr>
        <p:spPr/>
        <p:txBody>
          <a:bodyPr/>
          <a:lstStyle/>
          <a:p>
            <a:pPr>
              <a:defRPr/>
            </a:pPr>
            <a:r>
              <a:rPr lang="lv-LV" smtClean="0"/>
              <a:t>2015.03.24.</a:t>
            </a:r>
            <a:endParaRPr lang="lv-LV"/>
          </a:p>
        </p:txBody>
      </p:sp>
      <p:sp>
        <p:nvSpPr>
          <p:cNvPr id="5" name="Slide Number Placeholder 4"/>
          <p:cNvSpPr>
            <a:spLocks noGrp="1"/>
          </p:cNvSpPr>
          <p:nvPr>
            <p:ph type="sldNum" sz="quarter" idx="12"/>
          </p:nvPr>
        </p:nvSpPr>
        <p:spPr/>
        <p:txBody>
          <a:bodyPr/>
          <a:lstStyle/>
          <a:p>
            <a:pPr>
              <a:defRPr/>
            </a:pPr>
            <a:fld id="{EB770E7A-5547-4506-84F7-85D3C1D22F3F}" type="slidenum">
              <a:rPr lang="lv-LV" smtClean="0"/>
              <a:pPr>
                <a:defRPr/>
              </a:pPr>
              <a:t>21</a:t>
            </a:fld>
            <a:endParaRPr lang="lv-LV"/>
          </a:p>
        </p:txBody>
      </p:sp>
      <p:pic>
        <p:nvPicPr>
          <p:cNvPr id="7170" name="Picture 2" descr="Flickr - Saeima - 10.Saeimas deput&amp;amacr;ts Raimonds V&amp;emacr;jon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50169"/>
            <a:ext cx="2232248" cy="33595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87824" y="1638201"/>
            <a:ext cx="5545108" cy="369332"/>
          </a:xfrm>
          <a:prstGeom prst="rect">
            <a:avLst/>
          </a:prstGeom>
          <a:noFill/>
        </p:spPr>
        <p:txBody>
          <a:bodyPr wrap="none" rtlCol="0">
            <a:spAutoFit/>
          </a:bodyPr>
          <a:lstStyle/>
          <a:p>
            <a:r>
              <a:rPr lang="lv-LV" dirty="0" err="1" smtClean="0"/>
              <a:t>Raimons</a:t>
            </a:r>
            <a:r>
              <a:rPr lang="lv-LV" dirty="0" smtClean="0"/>
              <a:t> Vējonis – LR aizsardzības ministrs, biologs</a:t>
            </a:r>
            <a:endParaRPr lang="lv-LV" dirty="0"/>
          </a:p>
        </p:txBody>
      </p:sp>
      <p:pic>
        <p:nvPicPr>
          <p:cNvPr id="7172" name="Picture 4" descr="http://www.kasjauns.lv/DNS%20steinbergs/steinberg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3510409"/>
            <a:ext cx="4991100" cy="33242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5270" y="5526633"/>
            <a:ext cx="3564642" cy="923330"/>
          </a:xfrm>
          <a:prstGeom prst="rect">
            <a:avLst/>
          </a:prstGeom>
          <a:noFill/>
        </p:spPr>
        <p:txBody>
          <a:bodyPr wrap="square" rtlCol="0">
            <a:spAutoFit/>
          </a:bodyPr>
          <a:lstStyle/>
          <a:p>
            <a:r>
              <a:rPr lang="lv-LV" dirty="0" smtClean="0"/>
              <a:t>Juris Šteinbergs – Dr. biol. Biomedicīnas centra vadošais pētnieks </a:t>
            </a:r>
            <a:endParaRPr lang="lv-LV" dirty="0"/>
          </a:p>
        </p:txBody>
      </p:sp>
    </p:spTree>
    <p:extLst>
      <p:ext uri="{BB962C8B-B14F-4D97-AF65-F5344CB8AC3E}">
        <p14:creationId xmlns:p14="http://schemas.microsoft.com/office/powerpoint/2010/main" val="31671191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771801" y="125413"/>
            <a:ext cx="6048352" cy="865188"/>
          </a:xfrm>
        </p:spPr>
        <p:txBody>
          <a:bodyPr/>
          <a:lstStyle/>
          <a:p>
            <a:r>
              <a:rPr lang="lv-LV" dirty="0" smtClean="0"/>
              <a:t>LU BF – darba iespējas </a:t>
            </a:r>
            <a:endParaRPr lang="en-US" dirty="0" smtClean="0"/>
          </a:p>
        </p:txBody>
      </p:sp>
      <p:sp>
        <p:nvSpPr>
          <p:cNvPr id="8195" name="Content Placeholder 2"/>
          <p:cNvSpPr>
            <a:spLocks noGrp="1"/>
          </p:cNvSpPr>
          <p:nvPr>
            <p:ph idx="1"/>
          </p:nvPr>
        </p:nvSpPr>
        <p:spPr>
          <a:xfrm>
            <a:off x="179514" y="1350964"/>
            <a:ext cx="8713663" cy="5178425"/>
          </a:xfrm>
        </p:spPr>
        <p:txBody>
          <a:bodyPr/>
          <a:lstStyle/>
          <a:p>
            <a:pPr marL="685800" indent="-342900">
              <a:buFont typeface="Arial" pitchFamily="34" charset="0"/>
              <a:buChar char="•"/>
            </a:pPr>
            <a:r>
              <a:rPr lang="lv-LV" sz="2500" dirty="0" smtClean="0"/>
              <a:t>Grindeks mikrobioloģiskās kvalitātes kontroles laboratorijas vadītāja </a:t>
            </a:r>
          </a:p>
          <a:p>
            <a:pPr marL="685800" indent="-342900">
              <a:buFont typeface="Arial" pitchFamily="34" charset="0"/>
              <a:buChar char="•"/>
            </a:pPr>
            <a:r>
              <a:rPr lang="lv-LV" sz="2500" dirty="0" smtClean="0"/>
              <a:t>Dabas aizsardzības pārvaldes ģenerāldirektore </a:t>
            </a:r>
          </a:p>
          <a:p>
            <a:pPr marL="685800" indent="-342900">
              <a:buFont typeface="Arial" pitchFamily="34" charset="0"/>
              <a:buChar char="•"/>
            </a:pPr>
            <a:r>
              <a:rPr lang="lv-LV" sz="2500" dirty="0"/>
              <a:t>Mamma Daba </a:t>
            </a:r>
            <a:r>
              <a:rPr lang="lv-LV" sz="2500" dirty="0" smtClean="0"/>
              <a:t>(Latvijas valsts meži) eksperti </a:t>
            </a:r>
          </a:p>
          <a:p>
            <a:pPr marL="685800" indent="-342900">
              <a:buFont typeface="Arial" pitchFamily="34" charset="0"/>
              <a:buChar char="•"/>
            </a:pPr>
            <a:r>
              <a:rPr lang="lv-LV" sz="2500" dirty="0" smtClean="0"/>
              <a:t>PSKUS Šūnu transplantācijas centra vadītājs </a:t>
            </a:r>
          </a:p>
          <a:p>
            <a:pPr marL="685800" indent="-342900">
              <a:buFont typeface="Arial" pitchFamily="34" charset="0"/>
              <a:buChar char="•"/>
            </a:pPr>
            <a:r>
              <a:rPr lang="lv-LV" sz="2500" dirty="0" smtClean="0"/>
              <a:t>AS «Grindeks» valdes priekšsēdētājs </a:t>
            </a:r>
          </a:p>
          <a:p>
            <a:pPr marL="685800" indent="-342900">
              <a:buFont typeface="Arial" pitchFamily="34" charset="0"/>
              <a:buChar char="•"/>
            </a:pPr>
            <a:r>
              <a:rPr lang="lv-LV" sz="2500" dirty="0" smtClean="0"/>
              <a:t>Latvijas valsts augļkopības institūta direktore </a:t>
            </a:r>
          </a:p>
          <a:p>
            <a:pPr marL="685800" indent="-342900">
              <a:buFont typeface="Arial" pitchFamily="34" charset="0"/>
              <a:buChar char="•"/>
            </a:pPr>
            <a:r>
              <a:rPr lang="lv-LV" sz="2500" dirty="0" smtClean="0"/>
              <a:t>LU Medicīnas fakultātes asociētā profesore </a:t>
            </a:r>
          </a:p>
          <a:p>
            <a:pPr marL="685800" indent="-342900">
              <a:buFont typeface="Arial" pitchFamily="34" charset="0"/>
              <a:buChar char="•"/>
            </a:pPr>
            <a:r>
              <a:rPr lang="lv-LV" sz="2500" dirty="0" smtClean="0"/>
              <a:t>SIA </a:t>
            </a:r>
            <a:r>
              <a:rPr lang="lv-LV" sz="2500" dirty="0" smtClean="0"/>
              <a:t>«</a:t>
            </a:r>
            <a:r>
              <a:rPr lang="lv-LV" sz="2500" dirty="0" err="1" smtClean="0"/>
              <a:t>Interlux</a:t>
            </a:r>
            <a:r>
              <a:rPr lang="lv-LV" sz="2500" dirty="0" smtClean="0"/>
              <a:t>» pārdošanas speciālists </a:t>
            </a:r>
          </a:p>
          <a:p>
            <a:pPr marL="685800" indent="-342900">
              <a:buFont typeface="Arial" pitchFamily="34" charset="0"/>
              <a:buChar char="•"/>
            </a:pPr>
            <a:r>
              <a:rPr lang="lv-LV" sz="2500" dirty="0" smtClean="0"/>
              <a:t>SIA «</a:t>
            </a:r>
            <a:r>
              <a:rPr lang="lv-LV" sz="2500" dirty="0" err="1" smtClean="0"/>
              <a:t>InCell</a:t>
            </a:r>
            <a:r>
              <a:rPr lang="lv-LV" sz="2500" dirty="0" smtClean="0"/>
              <a:t>» zinātniskie eksperti </a:t>
            </a:r>
          </a:p>
          <a:p>
            <a:pPr marL="685800" indent="-342900">
              <a:buFont typeface="Arial" pitchFamily="34" charset="0"/>
              <a:buChar char="•"/>
            </a:pPr>
            <a:endParaRPr lang="lv-LV" sz="2500" dirty="0" smtClean="0"/>
          </a:p>
          <a:p>
            <a:endParaRPr lang="lv-LV" sz="2500" dirty="0" smtClean="0"/>
          </a:p>
          <a:p>
            <a:endParaRPr lang="en-US" sz="2500" dirty="0" smtClean="0"/>
          </a:p>
        </p:txBody>
      </p:sp>
      <p:sp>
        <p:nvSpPr>
          <p:cNvPr id="8196" name="Date Placeholder 3"/>
          <p:cNvSpPr>
            <a:spLocks noGrp="1"/>
          </p:cNvSpPr>
          <p:nvPr>
            <p:ph type="dt" sz="quarter" idx="10"/>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lv-LV" smtClean="0"/>
              <a:t>2015.03.24.</a:t>
            </a:r>
            <a:endParaRPr lang="lv-LV"/>
          </a:p>
        </p:txBody>
      </p:sp>
      <p:sp>
        <p:nvSpPr>
          <p:cNvPr id="8197" name="Slide Number Placeholder 4"/>
          <p:cNvSpPr>
            <a:spLocks noGrp="1"/>
          </p:cNvSpPr>
          <p:nvPr>
            <p:ph type="sldNum" sz="quarter" idx="12"/>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F91AE40-963F-4C0A-8DC5-F701EAF92D4F}" type="slidenum">
              <a:rPr lang="lv-LV" smtClean="0"/>
              <a:pPr/>
              <a:t>22</a:t>
            </a:fld>
            <a:endParaRPr lang="lv-LV" smtClean="0"/>
          </a:p>
        </p:txBody>
      </p:sp>
    </p:spTree>
    <p:extLst>
      <p:ext uri="{BB962C8B-B14F-4D97-AF65-F5344CB8AC3E}">
        <p14:creationId xmlns:p14="http://schemas.microsoft.com/office/powerpoint/2010/main" val="8697963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771801" y="125413"/>
            <a:ext cx="6048352" cy="865188"/>
          </a:xfrm>
        </p:spPr>
        <p:txBody>
          <a:bodyPr/>
          <a:lstStyle/>
          <a:p>
            <a:r>
              <a:rPr lang="lv-LV" dirty="0" smtClean="0"/>
              <a:t>LU BF – absolventu atsauksmes</a:t>
            </a:r>
            <a:endParaRPr lang="en-US" dirty="0" smtClean="0"/>
          </a:p>
        </p:txBody>
      </p:sp>
      <p:sp>
        <p:nvSpPr>
          <p:cNvPr id="8195" name="Content Placeholder 2"/>
          <p:cNvSpPr>
            <a:spLocks noGrp="1"/>
          </p:cNvSpPr>
          <p:nvPr>
            <p:ph idx="1"/>
          </p:nvPr>
        </p:nvSpPr>
        <p:spPr>
          <a:xfrm>
            <a:off x="179514" y="1350964"/>
            <a:ext cx="8713663" cy="5178425"/>
          </a:xfrm>
        </p:spPr>
        <p:txBody>
          <a:bodyPr/>
          <a:lstStyle/>
          <a:p>
            <a:pPr indent="0"/>
            <a:r>
              <a:rPr lang="lv-LV" sz="2500" dirty="0" smtClean="0"/>
              <a:t>Bioloģijas bakalaura programmas absolventi </a:t>
            </a:r>
          </a:p>
          <a:p>
            <a:pPr marL="685800" indent="-342900">
              <a:buFontTx/>
              <a:buChar char="-"/>
            </a:pPr>
            <a:r>
              <a:rPr lang="lv-LV" sz="2000" i="1" dirty="0" smtClean="0"/>
              <a:t>Studiju </a:t>
            </a:r>
            <a:r>
              <a:rPr lang="lv-LV" sz="2000" i="1" dirty="0"/>
              <a:t>laikā tiku pieņemta darbā Zinātniskajā institūtā BIOR. Tas notika pateicoties vēlmei izstrādāt kursa darbu un vēlāk arī bakalaura darbu attiecīgajā jomā. Darba pieredze manā gadījumā ir veiksmes stāsts... </a:t>
            </a:r>
            <a:endParaRPr lang="lv-LV" sz="2000" i="1" dirty="0" smtClean="0"/>
          </a:p>
          <a:p>
            <a:pPr marL="685800" indent="-342900">
              <a:buFontTx/>
              <a:buChar char="-"/>
            </a:pPr>
            <a:r>
              <a:rPr lang="lv-LV" sz="2000" i="1" dirty="0"/>
              <a:t>Vide labvēlīga mācībām, kopumā viss apmierināja.... </a:t>
            </a:r>
          </a:p>
          <a:p>
            <a:pPr marL="685800" indent="-342900">
              <a:buFontTx/>
              <a:buChar char="-"/>
            </a:pPr>
            <a:r>
              <a:rPr lang="lv-LV" sz="2000" i="1" dirty="0" smtClean="0"/>
              <a:t>Man </a:t>
            </a:r>
            <a:r>
              <a:rPr lang="lv-LV" sz="2000" i="1" dirty="0"/>
              <a:t>bija patīkami veikt studijas vēsturiskajā ēkā. Bet tajā pašā laikā moderni aprīkotajā.... </a:t>
            </a:r>
          </a:p>
          <a:p>
            <a:pPr marL="685800" indent="-342900">
              <a:buFontTx/>
              <a:buChar char="-"/>
            </a:pPr>
            <a:r>
              <a:rPr lang="lv-LV" sz="2000" i="1" dirty="0" smtClean="0"/>
              <a:t>Ieguvu </a:t>
            </a:r>
            <a:r>
              <a:rPr lang="lv-LV" sz="2000" i="1" dirty="0"/>
              <a:t>daudzveidīgas praktiskās iemaņas.... </a:t>
            </a:r>
          </a:p>
          <a:p>
            <a:pPr marL="685800" indent="-342900">
              <a:buFontTx/>
              <a:buChar char="-"/>
            </a:pPr>
            <a:r>
              <a:rPr lang="lv-LV" sz="2000" i="1" dirty="0" smtClean="0"/>
              <a:t>Varētu </a:t>
            </a:r>
            <a:r>
              <a:rPr lang="lv-LV" sz="2000" i="1" dirty="0"/>
              <a:t>uzslavēt datu apstrādes pasniedzējus Dr. Didzi Elfertu un Dr. Gunti </a:t>
            </a:r>
            <a:r>
              <a:rPr lang="lv-LV" sz="2000" i="1" dirty="0" err="1"/>
              <a:t>Brūmeli</a:t>
            </a:r>
            <a:r>
              <a:rPr lang="lv-LV" sz="2000" i="1" dirty="0"/>
              <a:t>, kas ir ļoti kompetenti šajā jomā un veiksmīgi spēja visu pastāstīt, kā arī palīdzēja individuālās konsultācijās. Visumā es domāju, ka esmu ļoti daudz ieguvusi no studijām, bet tomēr bakalaura programma nerada manī pārliecību, ka esmu pietiekami kompetents biologs. Obligāti jāiet maģistratūrā, tad, cerams, gan tā varēs justies. :)</a:t>
            </a:r>
          </a:p>
          <a:p>
            <a:pPr marL="685800" indent="-342900">
              <a:buFontTx/>
              <a:buChar char="-"/>
            </a:pPr>
            <a:endParaRPr lang="lv-LV" sz="2000" i="1" dirty="0"/>
          </a:p>
          <a:p>
            <a:endParaRPr lang="lv-LV" sz="2500" dirty="0" smtClean="0"/>
          </a:p>
          <a:p>
            <a:endParaRPr lang="en-US" sz="2500" dirty="0" smtClean="0"/>
          </a:p>
        </p:txBody>
      </p:sp>
      <p:sp>
        <p:nvSpPr>
          <p:cNvPr id="8196" name="Date Placeholder 3"/>
          <p:cNvSpPr>
            <a:spLocks noGrp="1"/>
          </p:cNvSpPr>
          <p:nvPr>
            <p:ph type="dt" sz="quarter" idx="10"/>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lv-LV" smtClean="0"/>
              <a:t>2015.03.24.</a:t>
            </a:r>
            <a:endParaRPr lang="lv-LV"/>
          </a:p>
        </p:txBody>
      </p:sp>
      <p:sp>
        <p:nvSpPr>
          <p:cNvPr id="8197" name="Slide Number Placeholder 4"/>
          <p:cNvSpPr>
            <a:spLocks noGrp="1"/>
          </p:cNvSpPr>
          <p:nvPr>
            <p:ph type="sldNum" sz="quarter" idx="12"/>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F91AE40-963F-4C0A-8DC5-F701EAF92D4F}" type="slidenum">
              <a:rPr lang="lv-LV" smtClean="0"/>
              <a:pPr/>
              <a:t>23</a:t>
            </a:fld>
            <a:endParaRPr lang="lv-LV" smtClean="0"/>
          </a:p>
        </p:txBody>
      </p:sp>
    </p:spTree>
    <p:extLst>
      <p:ext uri="{BB962C8B-B14F-4D97-AF65-F5344CB8AC3E}">
        <p14:creationId xmlns:p14="http://schemas.microsoft.com/office/powerpoint/2010/main" val="37624876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771801" y="125413"/>
            <a:ext cx="6048352" cy="865188"/>
          </a:xfrm>
        </p:spPr>
        <p:txBody>
          <a:bodyPr/>
          <a:lstStyle/>
          <a:p>
            <a:r>
              <a:rPr lang="lv-LV" dirty="0" smtClean="0"/>
              <a:t>LU BF – absolventu atsauksmes</a:t>
            </a:r>
            <a:endParaRPr lang="en-US" dirty="0" smtClean="0"/>
          </a:p>
        </p:txBody>
      </p:sp>
      <p:sp>
        <p:nvSpPr>
          <p:cNvPr id="8195" name="Content Placeholder 2"/>
          <p:cNvSpPr>
            <a:spLocks noGrp="1"/>
          </p:cNvSpPr>
          <p:nvPr>
            <p:ph idx="1"/>
          </p:nvPr>
        </p:nvSpPr>
        <p:spPr>
          <a:xfrm>
            <a:off x="179514" y="1350964"/>
            <a:ext cx="8713663" cy="5178425"/>
          </a:xfrm>
        </p:spPr>
        <p:txBody>
          <a:bodyPr/>
          <a:lstStyle/>
          <a:p>
            <a:pPr indent="0"/>
            <a:r>
              <a:rPr lang="lv-LV" sz="2500" dirty="0" smtClean="0"/>
              <a:t>Bioloģijas maģistra programmas absolventi </a:t>
            </a:r>
          </a:p>
          <a:p>
            <a:pPr marL="685800" indent="-342900">
              <a:buFontTx/>
              <a:buChar char="-"/>
            </a:pPr>
            <a:r>
              <a:rPr lang="lv-LV" sz="2000" i="1" dirty="0" smtClean="0"/>
              <a:t>Studiju vide bija atbilstoša studiju vajadzībām, tāpat arī auditorijas. Personāls kompetents, draudzīgs un pretimnākošs... </a:t>
            </a:r>
          </a:p>
          <a:p>
            <a:pPr marL="685800" indent="-342900">
              <a:buFontTx/>
              <a:buChar char="-"/>
            </a:pPr>
            <a:r>
              <a:rPr lang="lv-LV" sz="2000" i="1" dirty="0" smtClean="0"/>
              <a:t>Starptautiskā </a:t>
            </a:r>
            <a:r>
              <a:rPr lang="lv-LV" sz="2000" i="1" dirty="0"/>
              <a:t>pieredze ir neatsverama, paldies par iespēju pavadīt semestri ārzemēs</a:t>
            </a:r>
            <a:r>
              <a:rPr lang="lv-LV" sz="2000" i="1" dirty="0" smtClean="0"/>
              <a:t>... </a:t>
            </a:r>
          </a:p>
          <a:p>
            <a:pPr marL="685800" indent="-342900">
              <a:buFontTx/>
              <a:buChar char="-"/>
            </a:pPr>
            <a:r>
              <a:rPr lang="lv-LV" sz="2000" i="1" dirty="0"/>
              <a:t>Strādāju nozarē, kur biologs ir nepieciešams, tātad izglītība der. Darbs piešķīra mācību </a:t>
            </a:r>
            <a:r>
              <a:rPr lang="lv-LV" sz="2000" i="1" dirty="0" err="1"/>
              <a:t>atvaļinajumu</a:t>
            </a:r>
            <a:r>
              <a:rPr lang="lv-LV" sz="2000" i="1" dirty="0"/>
              <a:t> un varēja pabeigt skolas </a:t>
            </a:r>
            <a:r>
              <a:rPr lang="lv-LV" sz="2000" i="1" dirty="0" smtClean="0"/>
              <a:t>lietas </a:t>
            </a:r>
          </a:p>
          <a:p>
            <a:pPr marL="685800" indent="-342900">
              <a:buFontTx/>
              <a:buChar char="-"/>
            </a:pPr>
            <a:r>
              <a:rPr lang="lv-LV" sz="2000" i="1" dirty="0"/>
              <a:t>Studijās iegūtās zināšanas ļoti noder veicot darba </a:t>
            </a:r>
            <a:r>
              <a:rPr lang="lv-LV" sz="2000" i="1" dirty="0" smtClean="0"/>
              <a:t>pienākumus </a:t>
            </a:r>
          </a:p>
          <a:p>
            <a:pPr marL="685800" indent="-342900">
              <a:buFontTx/>
              <a:buChar char="-"/>
            </a:pPr>
            <a:r>
              <a:rPr lang="lv-LV" sz="2000" i="1" dirty="0"/>
              <a:t>Visvairāk mani ietekmēja tieši brīnišķīgie pasniedzēji, kas ar savu aizrautību deva stimulu saskatīt </a:t>
            </a:r>
            <a:r>
              <a:rPr lang="lv-LV" sz="2000" i="1" dirty="0" smtClean="0"/>
              <a:t>vairāk </a:t>
            </a:r>
          </a:p>
          <a:p>
            <a:pPr marL="685800" indent="-342900">
              <a:buFontTx/>
              <a:buChar char="-"/>
            </a:pPr>
            <a:r>
              <a:rPr lang="lv-LV" sz="2000" i="1" dirty="0"/>
              <a:t>Plašais studiju kursu klāsts un pasniedzēju attieksme. Tā turpināt!</a:t>
            </a:r>
            <a:endParaRPr lang="lv-LV" sz="2000" i="1" dirty="0" smtClean="0"/>
          </a:p>
          <a:p>
            <a:pPr marL="685800" indent="-342900">
              <a:buFontTx/>
              <a:buChar char="-"/>
            </a:pPr>
            <a:endParaRPr lang="lv-LV" sz="2500" dirty="0" smtClean="0"/>
          </a:p>
          <a:p>
            <a:endParaRPr lang="lv-LV" sz="2500" dirty="0" smtClean="0"/>
          </a:p>
          <a:p>
            <a:endParaRPr lang="en-US" sz="2500" dirty="0" smtClean="0"/>
          </a:p>
        </p:txBody>
      </p:sp>
      <p:sp>
        <p:nvSpPr>
          <p:cNvPr id="8196" name="Date Placeholder 3"/>
          <p:cNvSpPr>
            <a:spLocks noGrp="1"/>
          </p:cNvSpPr>
          <p:nvPr>
            <p:ph type="dt" sz="quarter" idx="10"/>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lv-LV" smtClean="0"/>
              <a:t>2015.03.24.</a:t>
            </a:r>
            <a:endParaRPr lang="lv-LV"/>
          </a:p>
        </p:txBody>
      </p:sp>
      <p:sp>
        <p:nvSpPr>
          <p:cNvPr id="8197" name="Slide Number Placeholder 4"/>
          <p:cNvSpPr>
            <a:spLocks noGrp="1"/>
          </p:cNvSpPr>
          <p:nvPr>
            <p:ph type="sldNum" sz="quarter" idx="12"/>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F91AE40-963F-4C0A-8DC5-F701EAF92D4F}" type="slidenum">
              <a:rPr lang="lv-LV" smtClean="0"/>
              <a:pPr/>
              <a:t>24</a:t>
            </a:fld>
            <a:endParaRPr lang="lv-LV" smtClean="0"/>
          </a:p>
        </p:txBody>
      </p:sp>
    </p:spTree>
    <p:extLst>
      <p:ext uri="{BB962C8B-B14F-4D97-AF65-F5344CB8AC3E}">
        <p14:creationId xmlns:p14="http://schemas.microsoft.com/office/powerpoint/2010/main" val="37556499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771801" y="125413"/>
            <a:ext cx="6048352" cy="865188"/>
          </a:xfrm>
        </p:spPr>
        <p:txBody>
          <a:bodyPr/>
          <a:lstStyle/>
          <a:p>
            <a:r>
              <a:rPr lang="lv-LV" dirty="0" smtClean="0"/>
              <a:t>Kā kļūt par LU BF studentu? </a:t>
            </a:r>
            <a:endParaRPr lang="en-US" dirty="0" smtClean="0"/>
          </a:p>
        </p:txBody>
      </p:sp>
      <p:sp>
        <p:nvSpPr>
          <p:cNvPr id="8196" name="Date Placeholder 3"/>
          <p:cNvSpPr>
            <a:spLocks noGrp="1"/>
          </p:cNvSpPr>
          <p:nvPr>
            <p:ph type="dt" sz="quarter" idx="10"/>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lv-LV" smtClean="0"/>
              <a:t>2015.03.24.</a:t>
            </a:r>
            <a:endParaRPr lang="lv-LV"/>
          </a:p>
        </p:txBody>
      </p:sp>
      <p:sp>
        <p:nvSpPr>
          <p:cNvPr id="8197" name="Slide Number Placeholder 4"/>
          <p:cNvSpPr>
            <a:spLocks noGrp="1"/>
          </p:cNvSpPr>
          <p:nvPr>
            <p:ph type="sldNum" sz="quarter" idx="12"/>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F91AE40-963F-4C0A-8DC5-F701EAF92D4F}" type="slidenum">
              <a:rPr lang="lv-LV" smtClean="0"/>
              <a:pPr/>
              <a:t>25</a:t>
            </a:fld>
            <a:endParaRPr lang="lv-LV" smtClean="0"/>
          </a:p>
        </p:txBody>
      </p:sp>
      <p:sp>
        <p:nvSpPr>
          <p:cNvPr id="2" name="Content Placeholder 1"/>
          <p:cNvSpPr>
            <a:spLocks noGrp="1"/>
          </p:cNvSpPr>
          <p:nvPr>
            <p:ph idx="1"/>
          </p:nvPr>
        </p:nvSpPr>
        <p:spPr/>
        <p:txBody>
          <a:bodyPr/>
          <a:lstStyle/>
          <a:p>
            <a:r>
              <a:rPr lang="lv-LV" dirty="0" smtClean="0"/>
              <a:t>Pamatstudijas – LU bioloģijas </a:t>
            </a:r>
            <a:r>
              <a:rPr lang="lv-LV" dirty="0"/>
              <a:t>bakalaura studiju programma </a:t>
            </a:r>
            <a:endParaRPr lang="lv-LV" dirty="0" smtClean="0"/>
          </a:p>
          <a:p>
            <a:endParaRPr lang="lv-LV" sz="2400" dirty="0" smtClean="0"/>
          </a:p>
          <a:p>
            <a:r>
              <a:rPr lang="lv-LV" sz="2400" i="1" dirty="0" smtClean="0"/>
              <a:t>Budžeta </a:t>
            </a:r>
            <a:r>
              <a:rPr lang="lv-LV" sz="2400" i="1" dirty="0"/>
              <a:t>vietu skaits – 60 </a:t>
            </a:r>
          </a:p>
          <a:p>
            <a:endParaRPr lang="lv-LV" sz="2400" dirty="0"/>
          </a:p>
          <a:p>
            <a:r>
              <a:rPr lang="lv-LV" sz="2400" dirty="0"/>
              <a:t>Grāds: dabaszinātņu bakalaura grāds bioloģijā</a:t>
            </a:r>
          </a:p>
          <a:p>
            <a:r>
              <a:rPr lang="lv-LV" sz="2400" dirty="0"/>
              <a:t>Studiju ilgums: 3 gadi, pilna laika klātiene, 120 kredītpunkti </a:t>
            </a:r>
          </a:p>
          <a:p>
            <a:r>
              <a:rPr lang="lv-LV" sz="2400" dirty="0">
                <a:hlinkClick r:id="rId2"/>
              </a:rPr>
              <a:t>http://www.lu.lv/gribustudet/pamatstudijas/programmas/2015-2016-rud/biologija</a:t>
            </a:r>
            <a:r>
              <a:rPr lang="lv-LV" sz="2400" dirty="0" smtClean="0">
                <a:hlinkClick r:id="rId2"/>
              </a:rPr>
              <a:t>/</a:t>
            </a:r>
            <a:r>
              <a:rPr lang="lv-LV" sz="2400" dirty="0" smtClean="0"/>
              <a:t> </a:t>
            </a:r>
            <a:endParaRPr lang="lv-LV" sz="2400" dirty="0"/>
          </a:p>
          <a:p>
            <a:endParaRPr lang="lv-LV" dirty="0" smtClean="0"/>
          </a:p>
          <a:p>
            <a:endParaRPr lang="lv-LV" dirty="0"/>
          </a:p>
        </p:txBody>
      </p:sp>
    </p:spTree>
    <p:extLst>
      <p:ext uri="{BB962C8B-B14F-4D97-AF65-F5344CB8AC3E}">
        <p14:creationId xmlns:p14="http://schemas.microsoft.com/office/powerpoint/2010/main" val="40910837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771801" y="125413"/>
            <a:ext cx="6048352" cy="865188"/>
          </a:xfrm>
        </p:spPr>
        <p:txBody>
          <a:bodyPr/>
          <a:lstStyle/>
          <a:p>
            <a:r>
              <a:rPr lang="lv-LV" dirty="0" smtClean="0"/>
              <a:t>Kā kļūt par LU BF studentu? </a:t>
            </a:r>
            <a:endParaRPr lang="en-US" dirty="0" smtClean="0"/>
          </a:p>
        </p:txBody>
      </p:sp>
      <p:sp>
        <p:nvSpPr>
          <p:cNvPr id="8196" name="Date Placeholder 3"/>
          <p:cNvSpPr>
            <a:spLocks noGrp="1"/>
          </p:cNvSpPr>
          <p:nvPr>
            <p:ph type="dt" sz="quarter" idx="10"/>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lv-LV" smtClean="0"/>
              <a:t>2015.03.24.</a:t>
            </a:r>
            <a:endParaRPr lang="lv-LV"/>
          </a:p>
        </p:txBody>
      </p:sp>
      <p:sp>
        <p:nvSpPr>
          <p:cNvPr id="8197" name="Slide Number Placeholder 4"/>
          <p:cNvSpPr>
            <a:spLocks noGrp="1"/>
          </p:cNvSpPr>
          <p:nvPr>
            <p:ph type="sldNum" sz="quarter" idx="12"/>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F91AE40-963F-4C0A-8DC5-F701EAF92D4F}" type="slidenum">
              <a:rPr lang="lv-LV" smtClean="0"/>
              <a:pPr/>
              <a:t>26</a:t>
            </a:fld>
            <a:endParaRPr lang="lv-LV" smtClean="0"/>
          </a:p>
        </p:txBody>
      </p:sp>
      <p:sp>
        <p:nvSpPr>
          <p:cNvPr id="2" name="Content Placeholder 1"/>
          <p:cNvSpPr>
            <a:spLocks noGrp="1"/>
          </p:cNvSpPr>
          <p:nvPr>
            <p:ph idx="1"/>
          </p:nvPr>
        </p:nvSpPr>
        <p:spPr/>
        <p:txBody>
          <a:bodyPr/>
          <a:lstStyle/>
          <a:p>
            <a:pPr>
              <a:spcBef>
                <a:spcPct val="50000"/>
              </a:spcBef>
              <a:defRPr/>
            </a:pPr>
            <a:r>
              <a:rPr lang="lv-LV" sz="2400" b="1" dirty="0" smtClean="0"/>
              <a:t>CE bioloģijā </a:t>
            </a:r>
          </a:p>
          <a:p>
            <a:pPr>
              <a:spcBef>
                <a:spcPct val="50000"/>
              </a:spcBef>
              <a:defRPr/>
            </a:pPr>
            <a:r>
              <a:rPr lang="lv-LV" sz="2400" b="1" dirty="0" smtClean="0"/>
              <a:t>CE latviešu valodā </a:t>
            </a:r>
          </a:p>
          <a:p>
            <a:pPr>
              <a:spcBef>
                <a:spcPct val="50000"/>
              </a:spcBef>
              <a:defRPr/>
            </a:pPr>
            <a:r>
              <a:rPr lang="lv-LV" sz="2400" b="1" dirty="0" smtClean="0"/>
              <a:t>CE </a:t>
            </a:r>
            <a:r>
              <a:rPr lang="lv-LV" sz="2400" b="1" dirty="0"/>
              <a:t>matemātikā vai ķīmijā, vai fizikā </a:t>
            </a:r>
            <a:r>
              <a:rPr lang="lv-LV" sz="2400" b="1" dirty="0" smtClean="0"/>
              <a:t> </a:t>
            </a:r>
          </a:p>
          <a:p>
            <a:pPr>
              <a:spcBef>
                <a:spcPct val="50000"/>
              </a:spcBef>
              <a:defRPr/>
            </a:pPr>
            <a:r>
              <a:rPr lang="lv-LV" sz="2400" b="1" dirty="0" smtClean="0"/>
              <a:t>Īpaši </a:t>
            </a:r>
            <a:r>
              <a:rPr lang="lv-LV" sz="2400" b="1" dirty="0"/>
              <a:t>nosacījumi: </a:t>
            </a:r>
            <a:r>
              <a:rPr lang="lv-LV" sz="2400" dirty="0"/>
              <a:t>vidējās izglītības dokumentā jābūt sekmīgam (ne zemākam par 4) vērtējumam ķīmijā vai dabaszinībās</a:t>
            </a:r>
            <a:endParaRPr lang="lv-LV" sz="2400" b="1" dirty="0"/>
          </a:p>
          <a:p>
            <a:pPr>
              <a:spcBef>
                <a:spcPct val="50000"/>
              </a:spcBef>
              <a:defRPr/>
            </a:pPr>
            <a:r>
              <a:rPr lang="lv-LV" sz="2400" b="1" dirty="0"/>
              <a:t>Priekšrocības: </a:t>
            </a:r>
            <a:r>
              <a:rPr lang="lv-LV" sz="2400" dirty="0"/>
              <a:t>Latvijas valsts vai starptautisko bioloģijas olimpiāžu 1.–3. vietas ieguvējiem vai Latvijas valsts skolēnu zinātnisko konferenču bioloģijas un veselības zinātnes sekciju 1. - 3. pakāpes laureātiem </a:t>
            </a:r>
            <a:r>
              <a:rPr lang="lv-LV" sz="2400" dirty="0" smtClean="0"/>
              <a:t>2014. </a:t>
            </a:r>
            <a:r>
              <a:rPr lang="lv-LV" sz="2400" dirty="0"/>
              <a:t>un </a:t>
            </a:r>
            <a:r>
              <a:rPr lang="lv-LV" sz="2400" dirty="0" smtClean="0"/>
              <a:t>2015. </a:t>
            </a:r>
            <a:r>
              <a:rPr lang="lv-LV" sz="2400" dirty="0"/>
              <a:t>gadā; LU Jauno biologu skolas sacensību 1.–3. vietas ieguvējiem kopvērtējumā 12. klašu grupā </a:t>
            </a:r>
            <a:r>
              <a:rPr lang="lv-LV" sz="2400" dirty="0" smtClean="0"/>
              <a:t>2015. </a:t>
            </a:r>
            <a:r>
              <a:rPr lang="lv-LV" sz="2400" dirty="0"/>
              <a:t>gadā.</a:t>
            </a:r>
          </a:p>
          <a:p>
            <a:endParaRPr lang="lv-LV" sz="2400" dirty="0" smtClean="0"/>
          </a:p>
          <a:p>
            <a:endParaRPr lang="lv-LV" sz="2400" dirty="0"/>
          </a:p>
        </p:txBody>
      </p:sp>
    </p:spTree>
    <p:extLst>
      <p:ext uri="{BB962C8B-B14F-4D97-AF65-F5344CB8AC3E}">
        <p14:creationId xmlns:p14="http://schemas.microsoft.com/office/powerpoint/2010/main" val="16192100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92693"/>
            <a:ext cx="8229600" cy="1218142"/>
          </a:xfrm>
        </p:spPr>
        <p:txBody>
          <a:bodyPr/>
          <a:lstStyle/>
          <a:p>
            <a:pPr eaLnBrk="1" hangingPunct="1">
              <a:defRPr/>
            </a:pPr>
            <a:r>
              <a:rPr lang="lv-LV" sz="3200" kern="1200" dirty="0" smtClean="0"/>
              <a:t>Vienotā uzņemšana – </a:t>
            </a:r>
            <a:br>
              <a:rPr lang="lv-LV" sz="3200" kern="1200" dirty="0" smtClean="0"/>
            </a:br>
            <a:r>
              <a:rPr lang="lv-LV" sz="3200" kern="1200" dirty="0" smtClean="0"/>
              <a:t>10 programmas/20 prioritātes</a:t>
            </a:r>
          </a:p>
        </p:txBody>
      </p:sp>
      <p:sp>
        <p:nvSpPr>
          <p:cNvPr id="3075" name="Content Placeholder 6"/>
          <p:cNvSpPr txBox="1">
            <a:spLocks/>
          </p:cNvSpPr>
          <p:nvPr/>
        </p:nvSpPr>
        <p:spPr bwMode="auto">
          <a:xfrm>
            <a:off x="4643441" y="5337831"/>
            <a:ext cx="4319587" cy="161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eaLnBrk="0" hangingPunct="0">
              <a:tabLst>
                <a:tab pos="2422525" algn="l"/>
              </a:tabLst>
              <a:defRPr>
                <a:solidFill>
                  <a:schemeClr val="tx1"/>
                </a:solidFill>
                <a:latin typeface="Arial" pitchFamily="34" charset="0"/>
                <a:cs typeface="Arial" pitchFamily="34" charset="0"/>
              </a:defRPr>
            </a:lvl1pPr>
            <a:lvl2pPr marL="742950" indent="-285750" eaLnBrk="0" hangingPunct="0">
              <a:tabLst>
                <a:tab pos="2422525" algn="l"/>
              </a:tabLst>
              <a:defRPr>
                <a:solidFill>
                  <a:schemeClr val="tx1"/>
                </a:solidFill>
                <a:latin typeface="Arial" pitchFamily="34" charset="0"/>
                <a:cs typeface="Arial" pitchFamily="34" charset="0"/>
              </a:defRPr>
            </a:lvl2pPr>
            <a:lvl3pPr marL="1143000" indent="-228600" eaLnBrk="0" hangingPunct="0">
              <a:tabLst>
                <a:tab pos="2422525" algn="l"/>
              </a:tabLst>
              <a:defRPr>
                <a:solidFill>
                  <a:schemeClr val="tx1"/>
                </a:solidFill>
                <a:latin typeface="Arial" pitchFamily="34" charset="0"/>
                <a:cs typeface="Arial" pitchFamily="34" charset="0"/>
              </a:defRPr>
            </a:lvl3pPr>
            <a:lvl4pPr marL="1600200" indent="-228600" eaLnBrk="0" hangingPunct="0">
              <a:tabLst>
                <a:tab pos="2422525" algn="l"/>
              </a:tabLst>
              <a:defRPr>
                <a:solidFill>
                  <a:schemeClr val="tx1"/>
                </a:solidFill>
                <a:latin typeface="Arial" pitchFamily="34" charset="0"/>
                <a:cs typeface="Arial" pitchFamily="34" charset="0"/>
              </a:defRPr>
            </a:lvl4pPr>
            <a:lvl5pPr marL="2057400" indent="-228600" eaLnBrk="0" hangingPunct="0">
              <a:tabLst>
                <a:tab pos="2422525"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2422525"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2422525"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2422525"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2422525" algn="l"/>
              </a:tabLst>
              <a:defRPr>
                <a:solidFill>
                  <a:schemeClr val="tx1"/>
                </a:solidFill>
                <a:latin typeface="Arial" pitchFamily="34" charset="0"/>
                <a:cs typeface="Arial" pitchFamily="34" charset="0"/>
              </a:defRPr>
            </a:lvl9pPr>
          </a:lstStyle>
          <a:p>
            <a:pPr eaLnBrk="1" hangingPunct="1">
              <a:spcBef>
                <a:spcPct val="20000"/>
              </a:spcBef>
            </a:pPr>
            <a:endParaRPr lang="lv-LV" sz="2000" smtClean="0">
              <a:solidFill>
                <a:srgbClr val="4D4D4D"/>
              </a:solidFill>
            </a:endParaRPr>
          </a:p>
        </p:txBody>
      </p:sp>
      <p:pic>
        <p:nvPicPr>
          <p:cNvPr id="3076" name="Picture 2" descr="C:\Dati\Laila\Vienota_uznemsana\Vienota_uznemsana_2012\Logo\VPP logo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213" y="2656227"/>
            <a:ext cx="3700462" cy="252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Box 9"/>
          <p:cNvSpPr txBox="1">
            <a:spLocks noChangeArrowheads="1"/>
          </p:cNvSpPr>
          <p:nvPr/>
        </p:nvSpPr>
        <p:spPr bwMode="auto">
          <a:xfrm>
            <a:off x="3276603" y="1429625"/>
            <a:ext cx="25193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lv-LV" b="1" smtClean="0">
                <a:solidFill>
                  <a:srgbClr val="4D4D4D"/>
                </a:solidFill>
              </a:rPr>
              <a:t>Latvijas  Universitāte</a:t>
            </a:r>
          </a:p>
        </p:txBody>
      </p:sp>
      <p:sp>
        <p:nvSpPr>
          <p:cNvPr id="3078" name="TextBox 10"/>
          <p:cNvSpPr txBox="1">
            <a:spLocks noChangeArrowheads="1"/>
          </p:cNvSpPr>
          <p:nvPr/>
        </p:nvSpPr>
        <p:spPr bwMode="auto">
          <a:xfrm>
            <a:off x="323852" y="1965945"/>
            <a:ext cx="23034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lv-LV" b="1" dirty="0" smtClean="0">
                <a:solidFill>
                  <a:srgbClr val="4D4D4D"/>
                </a:solidFill>
              </a:rPr>
              <a:t>Banku augstskola</a:t>
            </a:r>
          </a:p>
        </p:txBody>
      </p:sp>
      <p:sp>
        <p:nvSpPr>
          <p:cNvPr id="3079" name="TextBox 11"/>
          <p:cNvSpPr txBox="1">
            <a:spLocks noChangeArrowheads="1"/>
          </p:cNvSpPr>
          <p:nvPr/>
        </p:nvSpPr>
        <p:spPr bwMode="auto">
          <a:xfrm>
            <a:off x="6300788" y="1889812"/>
            <a:ext cx="28432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lv-LV" b="1" smtClean="0">
                <a:solidFill>
                  <a:srgbClr val="4D4D4D"/>
                </a:solidFill>
              </a:rPr>
              <a:t>Daugavpils Universitāte</a:t>
            </a:r>
          </a:p>
        </p:txBody>
      </p:sp>
      <p:sp>
        <p:nvSpPr>
          <p:cNvPr id="3080" name="TextBox 12"/>
          <p:cNvSpPr txBox="1">
            <a:spLocks noChangeArrowheads="1"/>
          </p:cNvSpPr>
          <p:nvPr/>
        </p:nvSpPr>
        <p:spPr bwMode="auto">
          <a:xfrm>
            <a:off x="6156327" y="5342906"/>
            <a:ext cx="2987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lv-LV" b="1" smtClean="0">
                <a:solidFill>
                  <a:srgbClr val="4D4D4D"/>
                </a:solidFill>
              </a:rPr>
              <a:t>Informācijas sistēmu menedžmenta augstskola</a:t>
            </a:r>
          </a:p>
        </p:txBody>
      </p:sp>
      <p:sp>
        <p:nvSpPr>
          <p:cNvPr id="3081" name="TextBox 13"/>
          <p:cNvSpPr txBox="1">
            <a:spLocks noChangeArrowheads="1"/>
          </p:cNvSpPr>
          <p:nvPr/>
        </p:nvSpPr>
        <p:spPr bwMode="auto">
          <a:xfrm>
            <a:off x="6732588" y="2580094"/>
            <a:ext cx="24114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lv-LV" b="1" smtClean="0">
                <a:solidFill>
                  <a:srgbClr val="4D4D4D"/>
                </a:solidFill>
              </a:rPr>
              <a:t>Latvijas Lauksaimniecības universitāte</a:t>
            </a:r>
          </a:p>
        </p:txBody>
      </p:sp>
      <p:sp>
        <p:nvSpPr>
          <p:cNvPr id="3082" name="TextBox 14"/>
          <p:cNvSpPr txBox="1">
            <a:spLocks noChangeArrowheads="1"/>
          </p:cNvSpPr>
          <p:nvPr/>
        </p:nvSpPr>
        <p:spPr bwMode="auto">
          <a:xfrm>
            <a:off x="6659566" y="4344705"/>
            <a:ext cx="2484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lv-LV" b="1" smtClean="0">
                <a:solidFill>
                  <a:srgbClr val="4D4D4D"/>
                </a:solidFill>
              </a:rPr>
              <a:t>Liepājas Universitāte</a:t>
            </a:r>
          </a:p>
        </p:txBody>
      </p:sp>
      <p:sp>
        <p:nvSpPr>
          <p:cNvPr id="3083" name="TextBox 15"/>
          <p:cNvSpPr txBox="1">
            <a:spLocks noChangeArrowheads="1"/>
          </p:cNvSpPr>
          <p:nvPr/>
        </p:nvSpPr>
        <p:spPr bwMode="auto">
          <a:xfrm>
            <a:off x="0" y="2580092"/>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lv-LV" b="1" smtClean="0">
                <a:solidFill>
                  <a:srgbClr val="4D4D4D"/>
                </a:solidFill>
              </a:rPr>
              <a:t>Rīgas Tehniskā universitāte</a:t>
            </a:r>
          </a:p>
        </p:txBody>
      </p:sp>
      <p:sp>
        <p:nvSpPr>
          <p:cNvPr id="3084" name="TextBox 16"/>
          <p:cNvSpPr txBox="1">
            <a:spLocks noChangeArrowheads="1"/>
          </p:cNvSpPr>
          <p:nvPr/>
        </p:nvSpPr>
        <p:spPr bwMode="auto">
          <a:xfrm>
            <a:off x="395291" y="4804892"/>
            <a:ext cx="32400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lv-LV" b="1" smtClean="0">
                <a:solidFill>
                  <a:srgbClr val="4D4D4D"/>
                </a:solidFill>
              </a:rPr>
              <a:t>Rīgas Starptautiskā ekonomikas un biznesa administrācijas augstskola</a:t>
            </a:r>
          </a:p>
        </p:txBody>
      </p:sp>
      <p:sp>
        <p:nvSpPr>
          <p:cNvPr id="3085" name="TextBox 17"/>
          <p:cNvSpPr txBox="1">
            <a:spLocks noChangeArrowheads="1"/>
          </p:cNvSpPr>
          <p:nvPr/>
        </p:nvSpPr>
        <p:spPr bwMode="auto">
          <a:xfrm>
            <a:off x="3203575" y="5879226"/>
            <a:ext cx="2700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lv-LV" b="1" smtClean="0">
                <a:solidFill>
                  <a:srgbClr val="4D4D4D"/>
                </a:solidFill>
              </a:rPr>
              <a:t>Rēzeknes Augstskola</a:t>
            </a:r>
          </a:p>
        </p:txBody>
      </p:sp>
      <p:sp>
        <p:nvSpPr>
          <p:cNvPr id="3086" name="TextBox 18"/>
          <p:cNvSpPr txBox="1">
            <a:spLocks noChangeArrowheads="1"/>
          </p:cNvSpPr>
          <p:nvPr/>
        </p:nvSpPr>
        <p:spPr bwMode="auto">
          <a:xfrm>
            <a:off x="179388" y="4114612"/>
            <a:ext cx="3168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lv-LV" b="1" smtClean="0">
                <a:solidFill>
                  <a:srgbClr val="4D4D4D"/>
                </a:solidFill>
              </a:rPr>
              <a:t>Ventspils Augstskola</a:t>
            </a:r>
          </a:p>
        </p:txBody>
      </p:sp>
      <p:sp>
        <p:nvSpPr>
          <p:cNvPr id="3087" name="TextBox 19"/>
          <p:cNvSpPr txBox="1">
            <a:spLocks noChangeArrowheads="1"/>
          </p:cNvSpPr>
          <p:nvPr/>
        </p:nvSpPr>
        <p:spPr bwMode="auto">
          <a:xfrm>
            <a:off x="250825" y="3348198"/>
            <a:ext cx="2592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lv-LV" b="1" smtClean="0">
                <a:solidFill>
                  <a:srgbClr val="4D4D4D"/>
                </a:solidFill>
              </a:rPr>
              <a:t>Vidzemes Augstskola</a:t>
            </a:r>
          </a:p>
        </p:txBody>
      </p:sp>
      <p:sp>
        <p:nvSpPr>
          <p:cNvPr id="2" name="Date Placeholder 1"/>
          <p:cNvSpPr>
            <a:spLocks noGrp="1"/>
          </p:cNvSpPr>
          <p:nvPr>
            <p:ph type="dt" sz="half" idx="10"/>
          </p:nvPr>
        </p:nvSpPr>
        <p:spPr/>
        <p:txBody>
          <a:bodyPr/>
          <a:lstStyle/>
          <a:p>
            <a:pPr>
              <a:defRPr/>
            </a:pPr>
            <a:r>
              <a:rPr lang="lv-LV" smtClean="0">
                <a:solidFill>
                  <a:srgbClr val="FFFFFF"/>
                </a:solidFill>
              </a:rPr>
              <a:t>2015.03.24.</a:t>
            </a:r>
            <a:endParaRPr lang="lv-LV">
              <a:solidFill>
                <a:srgbClr val="FFFFFF"/>
              </a:solidFill>
            </a:endParaRPr>
          </a:p>
        </p:txBody>
      </p:sp>
      <p:sp>
        <p:nvSpPr>
          <p:cNvPr id="3" name="Slide Number Placeholder 2"/>
          <p:cNvSpPr>
            <a:spLocks noGrp="1"/>
          </p:cNvSpPr>
          <p:nvPr>
            <p:ph type="sldNum" sz="quarter" idx="12"/>
          </p:nvPr>
        </p:nvSpPr>
        <p:spPr/>
        <p:txBody>
          <a:bodyPr/>
          <a:lstStyle/>
          <a:p>
            <a:pPr>
              <a:defRPr/>
            </a:pPr>
            <a:fld id="{5AEAC16A-C5BF-4B81-833C-D29B2DDC38C1}" type="slidenum">
              <a:rPr lang="lv-LV" smtClean="0">
                <a:solidFill>
                  <a:srgbClr val="FFFFFF"/>
                </a:solidFill>
              </a:rPr>
              <a:pPr>
                <a:defRPr/>
              </a:pPr>
              <a:t>27</a:t>
            </a:fld>
            <a:endParaRPr lang="lv-LV">
              <a:solidFill>
                <a:srgbClr val="FFFFFF"/>
              </a:solidFill>
            </a:endParaRPr>
          </a:p>
        </p:txBody>
      </p:sp>
    </p:spTree>
    <p:extLst>
      <p:ext uri="{BB962C8B-B14F-4D97-AF65-F5344CB8AC3E}">
        <p14:creationId xmlns:p14="http://schemas.microsoft.com/office/powerpoint/2010/main" val="26975290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92693"/>
            <a:ext cx="8229600" cy="1218142"/>
          </a:xfrm>
        </p:spPr>
        <p:txBody>
          <a:bodyPr/>
          <a:lstStyle/>
          <a:p>
            <a:pPr eaLnBrk="1" hangingPunct="1">
              <a:defRPr/>
            </a:pPr>
            <a:r>
              <a:rPr lang="lv-LV" sz="4000" kern="1200" dirty="0" smtClean="0"/>
              <a:t>Vienotā uzņemšana</a:t>
            </a:r>
          </a:p>
        </p:txBody>
      </p:sp>
      <p:sp>
        <p:nvSpPr>
          <p:cNvPr id="4099" name="Content Placeholder 6"/>
          <p:cNvSpPr txBox="1">
            <a:spLocks/>
          </p:cNvSpPr>
          <p:nvPr/>
        </p:nvSpPr>
        <p:spPr bwMode="auto">
          <a:xfrm>
            <a:off x="323850" y="1581893"/>
            <a:ext cx="7272338" cy="2229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eaLnBrk="0" hangingPunct="0">
              <a:tabLst>
                <a:tab pos="2422525" algn="l"/>
              </a:tabLst>
              <a:defRPr>
                <a:solidFill>
                  <a:schemeClr val="tx1"/>
                </a:solidFill>
                <a:latin typeface="Arial" pitchFamily="34" charset="0"/>
                <a:cs typeface="Arial" pitchFamily="34" charset="0"/>
              </a:defRPr>
            </a:lvl1pPr>
            <a:lvl2pPr marL="742950" indent="-285750" eaLnBrk="0" hangingPunct="0">
              <a:tabLst>
                <a:tab pos="2422525" algn="l"/>
              </a:tabLst>
              <a:defRPr>
                <a:solidFill>
                  <a:schemeClr val="tx1"/>
                </a:solidFill>
                <a:latin typeface="Arial" pitchFamily="34" charset="0"/>
                <a:cs typeface="Arial" pitchFamily="34" charset="0"/>
              </a:defRPr>
            </a:lvl2pPr>
            <a:lvl3pPr marL="1143000" indent="-228600" eaLnBrk="0" hangingPunct="0">
              <a:tabLst>
                <a:tab pos="2422525" algn="l"/>
              </a:tabLst>
              <a:defRPr>
                <a:solidFill>
                  <a:schemeClr val="tx1"/>
                </a:solidFill>
                <a:latin typeface="Arial" pitchFamily="34" charset="0"/>
                <a:cs typeface="Arial" pitchFamily="34" charset="0"/>
              </a:defRPr>
            </a:lvl3pPr>
            <a:lvl4pPr marL="1600200" indent="-228600" eaLnBrk="0" hangingPunct="0">
              <a:tabLst>
                <a:tab pos="2422525" algn="l"/>
              </a:tabLst>
              <a:defRPr>
                <a:solidFill>
                  <a:schemeClr val="tx1"/>
                </a:solidFill>
                <a:latin typeface="Arial" pitchFamily="34" charset="0"/>
                <a:cs typeface="Arial" pitchFamily="34" charset="0"/>
              </a:defRPr>
            </a:lvl4pPr>
            <a:lvl5pPr marL="2057400" indent="-228600" eaLnBrk="0" hangingPunct="0">
              <a:tabLst>
                <a:tab pos="2422525"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2422525"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2422525"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2422525"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2422525" algn="l"/>
              </a:tabLst>
              <a:defRPr>
                <a:solidFill>
                  <a:schemeClr val="tx1"/>
                </a:solidFill>
                <a:latin typeface="Arial" pitchFamily="34" charset="0"/>
                <a:cs typeface="Arial" pitchFamily="34" charset="0"/>
              </a:defRPr>
            </a:lvl9pPr>
          </a:lstStyle>
          <a:p>
            <a:pPr eaLnBrk="1" hangingPunct="1">
              <a:spcBef>
                <a:spcPct val="20000"/>
              </a:spcBef>
            </a:pPr>
            <a:endParaRPr lang="lv-LV" sz="2000" smtClean="0">
              <a:solidFill>
                <a:srgbClr val="4D4D4D"/>
              </a:solidFill>
            </a:endParaRPr>
          </a:p>
        </p:txBody>
      </p:sp>
      <p:graphicFrame>
        <p:nvGraphicFramePr>
          <p:cNvPr id="12" name="Content Placeholder 11"/>
          <p:cNvGraphicFramePr>
            <a:graphicFrameLocks noGrp="1"/>
          </p:cNvGraphicFramePr>
          <p:nvPr>
            <p:ph sz="quarter" idx="4"/>
          </p:nvPr>
        </p:nvGraphicFramePr>
        <p:xfrm>
          <a:off x="539750" y="1581894"/>
          <a:ext cx="8147050" cy="4947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p:cNvSpPr>
            <a:spLocks noGrp="1"/>
          </p:cNvSpPr>
          <p:nvPr>
            <p:ph type="dt" sz="half" idx="10"/>
          </p:nvPr>
        </p:nvSpPr>
        <p:spPr/>
        <p:txBody>
          <a:bodyPr/>
          <a:lstStyle/>
          <a:p>
            <a:pPr>
              <a:defRPr/>
            </a:pPr>
            <a:r>
              <a:rPr lang="lv-LV" smtClean="0">
                <a:solidFill>
                  <a:srgbClr val="FFFFFF"/>
                </a:solidFill>
              </a:rPr>
              <a:t>2015.03.24.</a:t>
            </a:r>
            <a:endParaRPr lang="lv-LV">
              <a:solidFill>
                <a:srgbClr val="FFFFFF"/>
              </a:solidFill>
            </a:endParaRPr>
          </a:p>
        </p:txBody>
      </p:sp>
      <p:sp>
        <p:nvSpPr>
          <p:cNvPr id="3" name="Slide Number Placeholder 2"/>
          <p:cNvSpPr>
            <a:spLocks noGrp="1"/>
          </p:cNvSpPr>
          <p:nvPr>
            <p:ph type="sldNum" sz="quarter" idx="12"/>
          </p:nvPr>
        </p:nvSpPr>
        <p:spPr/>
        <p:txBody>
          <a:bodyPr/>
          <a:lstStyle/>
          <a:p>
            <a:pPr>
              <a:defRPr/>
            </a:pPr>
            <a:fld id="{5AEAC16A-C5BF-4B81-833C-D29B2DDC38C1}" type="slidenum">
              <a:rPr lang="lv-LV" smtClean="0">
                <a:solidFill>
                  <a:srgbClr val="FFFFFF"/>
                </a:solidFill>
              </a:rPr>
              <a:pPr>
                <a:defRPr/>
              </a:pPr>
              <a:t>28</a:t>
            </a:fld>
            <a:endParaRPr lang="lv-LV">
              <a:solidFill>
                <a:srgbClr val="FFFFFF"/>
              </a:solidFill>
            </a:endParaRPr>
          </a:p>
        </p:txBody>
      </p:sp>
    </p:spTree>
    <p:extLst>
      <p:ext uri="{BB962C8B-B14F-4D97-AF65-F5344CB8AC3E}">
        <p14:creationId xmlns:p14="http://schemas.microsoft.com/office/powerpoint/2010/main" val="25403108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323853" y="1429625"/>
            <a:ext cx="8424863" cy="5601759"/>
          </a:xfrm>
          <a:prstGeom prst="rect">
            <a:avLst/>
          </a:prstGeom>
          <a:noFill/>
          <a:ln w="9525">
            <a:noFill/>
            <a:miter lim="800000"/>
            <a:headEnd/>
            <a:tailEnd/>
          </a:ln>
        </p:spPr>
        <p:txBody>
          <a:bodyPr/>
          <a:lstStyle/>
          <a:p>
            <a:pPr marL="342900" indent="-342900" eaLnBrk="1" hangingPunct="1">
              <a:spcBef>
                <a:spcPct val="20000"/>
              </a:spcBef>
              <a:buFont typeface="Wingdings" pitchFamily="2" charset="2"/>
              <a:buChar char="ü"/>
              <a:defRPr/>
            </a:pPr>
            <a:endParaRPr lang="lv-LV" sz="2200" b="1" dirty="0">
              <a:solidFill>
                <a:srgbClr val="4D4D4D"/>
              </a:solidFill>
              <a:cs typeface="Arial" charset="0"/>
            </a:endParaRPr>
          </a:p>
          <a:p>
            <a:pPr eaLnBrk="1" hangingPunct="1">
              <a:defRPr/>
            </a:pPr>
            <a:r>
              <a:rPr lang="lv-LV" sz="2200" b="1" dirty="0">
                <a:solidFill>
                  <a:srgbClr val="4D4D4D"/>
                </a:solidFill>
                <a:cs typeface="Arial" charset="0"/>
              </a:rPr>
              <a:t>Pieteikties elektroniski </a:t>
            </a:r>
            <a:r>
              <a:rPr lang="lv-LV" sz="2200" b="1" dirty="0" smtClean="0">
                <a:solidFill>
                  <a:srgbClr val="4D4D4D"/>
                </a:solidFill>
                <a:cs typeface="Arial" charset="0"/>
              </a:rPr>
              <a:t>no 25. jūnija līdz </a:t>
            </a:r>
            <a:r>
              <a:rPr lang="lv-LV" sz="2200" b="1" dirty="0" smtClean="0">
                <a:solidFill>
                  <a:srgbClr val="4D4D4D"/>
                </a:solidFill>
                <a:cs typeface="Arial" charset="0"/>
              </a:rPr>
              <a:t>7. </a:t>
            </a:r>
            <a:r>
              <a:rPr lang="lv-LV" sz="2200" b="1" dirty="0">
                <a:solidFill>
                  <a:srgbClr val="4D4D4D"/>
                </a:solidFill>
                <a:cs typeface="Arial" charset="0"/>
              </a:rPr>
              <a:t>jūlijam plkst. 16.00, izmantojot e-pakalpojumu portālā </a:t>
            </a:r>
            <a:r>
              <a:rPr lang="lv-LV" sz="2200" b="1" dirty="0" err="1" smtClean="0">
                <a:solidFill>
                  <a:srgbClr val="4D4D4D"/>
                </a:solidFill>
                <a:cs typeface="Arial" charset="0"/>
                <a:hlinkClick r:id="rId2"/>
              </a:rPr>
              <a:t>www.latvija.lv</a:t>
            </a:r>
            <a:r>
              <a:rPr lang="lv-LV" sz="2200" b="1" dirty="0" smtClean="0">
                <a:solidFill>
                  <a:srgbClr val="4D4D4D"/>
                </a:solidFill>
                <a:cs typeface="Arial" charset="0"/>
                <a:hlinkClick r:id="rId2"/>
              </a:rPr>
              <a:t>/studijas</a:t>
            </a:r>
            <a:r>
              <a:rPr lang="lv-LV" sz="2200" b="1" dirty="0" smtClean="0">
                <a:solidFill>
                  <a:srgbClr val="4D4D4D"/>
                </a:solidFill>
                <a:cs typeface="Arial" charset="0"/>
              </a:rPr>
              <a:t> </a:t>
            </a:r>
          </a:p>
          <a:p>
            <a:pPr eaLnBrk="1" hangingPunct="1">
              <a:defRPr/>
            </a:pPr>
            <a:r>
              <a:rPr lang="lv-LV" sz="2200" b="1" i="1" dirty="0" smtClean="0">
                <a:solidFill>
                  <a:srgbClr val="4D4D4D"/>
                </a:solidFill>
                <a:cs typeface="Arial" charset="0"/>
              </a:rPr>
              <a:t>vai </a:t>
            </a:r>
            <a:r>
              <a:rPr lang="lv-LV" sz="2200" b="1" dirty="0" smtClean="0">
                <a:solidFill>
                  <a:srgbClr val="4D4D4D"/>
                </a:solidFill>
                <a:cs typeface="Arial" charset="0"/>
              </a:rPr>
              <a:t>arī ierodoties uz vietas augstskolās </a:t>
            </a:r>
            <a:endParaRPr lang="lv-LV" sz="2200" i="1" dirty="0">
              <a:solidFill>
                <a:srgbClr val="4D4D4D"/>
              </a:solidFill>
              <a:cs typeface="Arial" charset="0"/>
            </a:endParaRPr>
          </a:p>
          <a:p>
            <a:pPr eaLnBrk="1" hangingPunct="1">
              <a:defRPr/>
            </a:pPr>
            <a:endParaRPr lang="lv-LV" sz="2200" b="1" dirty="0">
              <a:solidFill>
                <a:srgbClr val="4D4D4D"/>
              </a:solidFill>
              <a:cs typeface="Arial" charset="0"/>
            </a:endParaRPr>
          </a:p>
          <a:p>
            <a:pPr eaLnBrk="1" hangingPunct="1">
              <a:defRPr/>
            </a:pPr>
            <a:r>
              <a:rPr lang="lv-LV" sz="2200" b="1" dirty="0">
                <a:solidFill>
                  <a:srgbClr val="4D4D4D"/>
                </a:solidFill>
                <a:cs typeface="Arial" charset="0"/>
              </a:rPr>
              <a:t/>
            </a:r>
            <a:br>
              <a:rPr lang="lv-LV" sz="2200" b="1" dirty="0">
                <a:solidFill>
                  <a:srgbClr val="4D4D4D"/>
                </a:solidFill>
                <a:cs typeface="Arial" charset="0"/>
              </a:rPr>
            </a:br>
            <a:r>
              <a:rPr lang="lv-LV" sz="2200" b="1" dirty="0">
                <a:solidFill>
                  <a:srgbClr val="4D4D4D"/>
                </a:solidFill>
                <a:cs typeface="Arial" charset="0"/>
              </a:rPr>
              <a:t>Apstiprināt elektronisko pieteikumu vai pieteikties uz vietas augstskolās varēs no </a:t>
            </a:r>
            <a:r>
              <a:rPr lang="lv-LV" sz="2200" b="1" dirty="0" smtClean="0">
                <a:solidFill>
                  <a:srgbClr val="4D4D4D"/>
                </a:solidFill>
                <a:cs typeface="Arial" charset="0"/>
              </a:rPr>
              <a:t>1. </a:t>
            </a:r>
            <a:r>
              <a:rPr lang="lv-LV" sz="2200" b="1" dirty="0">
                <a:solidFill>
                  <a:srgbClr val="4D4D4D"/>
                </a:solidFill>
                <a:cs typeface="Arial" charset="0"/>
              </a:rPr>
              <a:t>līdz </a:t>
            </a:r>
            <a:r>
              <a:rPr lang="lv-LV" sz="2200" b="1" dirty="0" smtClean="0">
                <a:solidFill>
                  <a:srgbClr val="4D4D4D"/>
                </a:solidFill>
                <a:cs typeface="Arial" charset="0"/>
              </a:rPr>
              <a:t>7. </a:t>
            </a:r>
            <a:r>
              <a:rPr lang="lv-LV" sz="2200" b="1" dirty="0">
                <a:solidFill>
                  <a:srgbClr val="4D4D4D"/>
                </a:solidFill>
                <a:cs typeface="Arial" charset="0"/>
              </a:rPr>
              <a:t>jūlijam:</a:t>
            </a:r>
            <a:endParaRPr lang="lv-LV" sz="2200" dirty="0">
              <a:solidFill>
                <a:srgbClr val="4D4D4D"/>
              </a:solidFill>
              <a:cs typeface="Arial" charset="0"/>
            </a:endParaRPr>
          </a:p>
          <a:p>
            <a:pPr eaLnBrk="1" hangingPunct="1">
              <a:defRPr/>
            </a:pPr>
            <a:r>
              <a:rPr lang="lv-LV" sz="2200" dirty="0">
                <a:solidFill>
                  <a:srgbClr val="4D4D4D"/>
                </a:solidFill>
                <a:cs typeface="Arial" charset="0"/>
              </a:rPr>
              <a:t>Latvijas Universitātē</a:t>
            </a:r>
            <a:r>
              <a:rPr lang="lv-LV" sz="2200" b="1" dirty="0">
                <a:solidFill>
                  <a:srgbClr val="4D4D4D"/>
                </a:solidFill>
                <a:cs typeface="Arial" charset="0"/>
              </a:rPr>
              <a:t> </a:t>
            </a:r>
            <a:r>
              <a:rPr lang="lv-LV" sz="2200" dirty="0">
                <a:solidFill>
                  <a:srgbClr val="4D4D4D"/>
                </a:solidFill>
                <a:cs typeface="Arial" charset="0"/>
              </a:rPr>
              <a:t>Rīgā, Raiņa bulvārī </a:t>
            </a:r>
            <a:r>
              <a:rPr lang="lv-LV" sz="2200" dirty="0" smtClean="0">
                <a:solidFill>
                  <a:srgbClr val="4D4D4D"/>
                </a:solidFill>
                <a:cs typeface="Arial" charset="0"/>
              </a:rPr>
              <a:t>19, </a:t>
            </a:r>
            <a:r>
              <a:rPr lang="lv-LV" sz="2200" dirty="0" smtClean="0">
                <a:solidFill>
                  <a:srgbClr val="4D4D4D"/>
                </a:solidFill>
                <a:cs typeface="Arial" charset="0"/>
              </a:rPr>
              <a:t>darbdienās </a:t>
            </a:r>
            <a:r>
              <a:rPr lang="lv-LV" sz="2200" dirty="0" smtClean="0">
                <a:solidFill>
                  <a:srgbClr val="4D4D4D"/>
                </a:solidFill>
                <a:cs typeface="Arial" charset="0"/>
              </a:rPr>
              <a:t>9.00 līdz 18.00 un </a:t>
            </a:r>
            <a:r>
              <a:rPr lang="lv-LV" sz="2200" dirty="0" smtClean="0">
                <a:solidFill>
                  <a:srgbClr val="4D4D4D"/>
                </a:solidFill>
                <a:cs typeface="Arial" charset="0"/>
              </a:rPr>
              <a:t>sestdien </a:t>
            </a:r>
            <a:r>
              <a:rPr lang="lv-LV" sz="2200" dirty="0" smtClean="0">
                <a:solidFill>
                  <a:srgbClr val="4D4D4D"/>
                </a:solidFill>
                <a:cs typeface="Arial" charset="0"/>
              </a:rPr>
              <a:t>no 9.00 līdz 13.00, </a:t>
            </a:r>
            <a:r>
              <a:rPr lang="lv-LV" sz="2200" dirty="0">
                <a:solidFill>
                  <a:srgbClr val="4D4D4D"/>
                </a:solidFill>
                <a:cs typeface="Arial" charset="0"/>
              </a:rPr>
              <a:t>kā arī citos vienotajā uzņemšanā iesaistīto augstskolu uzņemšanas punktos</a:t>
            </a:r>
            <a:r>
              <a:rPr lang="lv-LV" sz="2000" dirty="0">
                <a:solidFill>
                  <a:srgbClr val="4D4D4D"/>
                </a:solidFill>
                <a:cs typeface="Arial" charset="0"/>
              </a:rPr>
              <a:t/>
            </a:r>
            <a:br>
              <a:rPr lang="lv-LV" sz="2000" dirty="0">
                <a:solidFill>
                  <a:srgbClr val="4D4D4D"/>
                </a:solidFill>
                <a:cs typeface="Arial" charset="0"/>
              </a:rPr>
            </a:br>
            <a:endParaRPr lang="lv-LV" sz="2000" b="1" dirty="0">
              <a:solidFill>
                <a:srgbClr val="4D4D4D"/>
              </a:solidFill>
              <a:cs typeface="Arial" charset="0"/>
            </a:endParaRPr>
          </a:p>
          <a:p>
            <a:pPr marL="342900" indent="-342900" eaLnBrk="1" hangingPunct="1">
              <a:spcBef>
                <a:spcPct val="20000"/>
              </a:spcBef>
              <a:defRPr/>
            </a:pPr>
            <a:endParaRPr lang="lv-LV" sz="2000" b="1" dirty="0">
              <a:solidFill>
                <a:srgbClr val="4D4D4D"/>
              </a:solidFill>
              <a:cs typeface="Arial" charset="0"/>
            </a:endParaRPr>
          </a:p>
        </p:txBody>
      </p:sp>
      <p:sp>
        <p:nvSpPr>
          <p:cNvPr id="5" name="Rectangle 4"/>
          <p:cNvSpPr/>
          <p:nvPr/>
        </p:nvSpPr>
        <p:spPr>
          <a:xfrm>
            <a:off x="3382963" y="1"/>
            <a:ext cx="5761037" cy="1169551"/>
          </a:xfrm>
          <a:prstGeom prst="rect">
            <a:avLst/>
          </a:prstGeom>
        </p:spPr>
        <p:txBody>
          <a:bodyPr>
            <a:spAutoFit/>
          </a:bodyPr>
          <a:lstStyle/>
          <a:p>
            <a:pPr algn="r" eaLnBrk="1" hangingPunct="1">
              <a:defRPr/>
            </a:pPr>
            <a:r>
              <a:rPr lang="lv-LV" sz="3500" b="1" dirty="0">
                <a:solidFill>
                  <a:srgbClr val="FFFFFF"/>
                </a:solidFill>
                <a:latin typeface="Garamond"/>
                <a:cs typeface="Arial" pitchFamily="34" charset="0"/>
              </a:rPr>
              <a:t>Pieteikšanās grafiks </a:t>
            </a:r>
          </a:p>
          <a:p>
            <a:pPr algn="r" eaLnBrk="1" hangingPunct="1">
              <a:defRPr/>
            </a:pPr>
            <a:r>
              <a:rPr lang="lv-LV" sz="3500" b="1" dirty="0">
                <a:solidFill>
                  <a:srgbClr val="FFFFFF"/>
                </a:solidFill>
                <a:latin typeface="Garamond"/>
                <a:cs typeface="Arial" pitchFamily="34" charset="0"/>
              </a:rPr>
              <a:t>vienotajā uzņemšanā</a:t>
            </a:r>
          </a:p>
        </p:txBody>
      </p:sp>
      <p:sp>
        <p:nvSpPr>
          <p:cNvPr id="2" name="Date Placeholder 1"/>
          <p:cNvSpPr>
            <a:spLocks noGrp="1"/>
          </p:cNvSpPr>
          <p:nvPr>
            <p:ph type="dt" sz="half" idx="10"/>
          </p:nvPr>
        </p:nvSpPr>
        <p:spPr/>
        <p:txBody>
          <a:bodyPr/>
          <a:lstStyle/>
          <a:p>
            <a:pPr>
              <a:defRPr/>
            </a:pPr>
            <a:r>
              <a:rPr lang="lv-LV" smtClean="0">
                <a:solidFill>
                  <a:srgbClr val="FFFFFF"/>
                </a:solidFill>
              </a:rPr>
              <a:t>2015.03.24.</a:t>
            </a:r>
            <a:endParaRPr lang="lv-LV">
              <a:solidFill>
                <a:srgbClr val="FFFFFF"/>
              </a:solidFill>
            </a:endParaRPr>
          </a:p>
        </p:txBody>
      </p:sp>
      <p:sp>
        <p:nvSpPr>
          <p:cNvPr id="3" name="Slide Number Placeholder 2"/>
          <p:cNvSpPr>
            <a:spLocks noGrp="1"/>
          </p:cNvSpPr>
          <p:nvPr>
            <p:ph type="sldNum" sz="quarter" idx="12"/>
          </p:nvPr>
        </p:nvSpPr>
        <p:spPr/>
        <p:txBody>
          <a:bodyPr/>
          <a:lstStyle/>
          <a:p>
            <a:pPr>
              <a:defRPr/>
            </a:pPr>
            <a:fld id="{C6F20FD5-9C1D-4989-8CDA-5F90401C9254}" type="slidenum">
              <a:rPr lang="lv-LV" smtClean="0">
                <a:solidFill>
                  <a:srgbClr val="FFFFFF"/>
                </a:solidFill>
              </a:rPr>
              <a:pPr>
                <a:defRPr/>
              </a:pPr>
              <a:t>29</a:t>
            </a:fld>
            <a:endParaRPr lang="lv-LV">
              <a:solidFill>
                <a:srgbClr val="FFFFFF"/>
              </a:solidFill>
            </a:endParaRPr>
          </a:p>
        </p:txBody>
      </p:sp>
    </p:spTree>
    <p:extLst>
      <p:ext uri="{BB962C8B-B14F-4D97-AF65-F5344CB8AC3E}">
        <p14:creationId xmlns:p14="http://schemas.microsoft.com/office/powerpoint/2010/main" val="36255070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771801" y="125413"/>
            <a:ext cx="6048352" cy="865188"/>
          </a:xfrm>
        </p:spPr>
        <p:txBody>
          <a:bodyPr/>
          <a:lstStyle/>
          <a:p>
            <a:r>
              <a:rPr lang="lv-LV" dirty="0" smtClean="0"/>
              <a:t>LU BF – kā mēs darām?</a:t>
            </a:r>
            <a:endParaRPr lang="en-US" dirty="0" smtClean="0"/>
          </a:p>
        </p:txBody>
      </p:sp>
      <p:sp>
        <p:nvSpPr>
          <p:cNvPr id="8195" name="Content Placeholder 2"/>
          <p:cNvSpPr>
            <a:spLocks noGrp="1"/>
          </p:cNvSpPr>
          <p:nvPr>
            <p:ph idx="1"/>
          </p:nvPr>
        </p:nvSpPr>
        <p:spPr>
          <a:xfrm>
            <a:off x="179514" y="1350964"/>
            <a:ext cx="8713663" cy="5178425"/>
          </a:xfrm>
        </p:spPr>
        <p:txBody>
          <a:bodyPr/>
          <a:lstStyle/>
          <a:p>
            <a:pPr marL="685800" indent="-342900">
              <a:buFont typeface="Arial" pitchFamily="34" charset="0"/>
              <a:buChar char="•"/>
            </a:pPr>
            <a:r>
              <a:rPr lang="lv-LV" sz="2500" dirty="0" smtClean="0"/>
              <a:t>Mācāmies lekcijās, semināros, laboratorijas darbos un vasaras praksēs </a:t>
            </a:r>
          </a:p>
          <a:p>
            <a:pPr marL="685800" indent="-342900">
              <a:buFont typeface="Arial" pitchFamily="34" charset="0"/>
              <a:buChar char="•"/>
            </a:pPr>
            <a:r>
              <a:rPr lang="lv-LV" sz="2500" dirty="0" smtClean="0"/>
              <a:t>Izstrādājam pētnieciskos darbus un iegūstam praktisko pieredzi fakultātes laboratorijās, zinātniskos institūtos, slimnīcās un tml. </a:t>
            </a:r>
          </a:p>
          <a:p>
            <a:pPr marL="685800" indent="-342900">
              <a:buFont typeface="Arial" pitchFamily="34" charset="0"/>
              <a:buChar char="•"/>
            </a:pPr>
            <a:r>
              <a:rPr lang="lv-LV" sz="2500" dirty="0" smtClean="0"/>
              <a:t>Iegūstam ārzemju pieredzi, uzlabojam valodu zināšanas un iegūstam jaunus draugus apmaiņas braucienos ERASMUS+ programmā </a:t>
            </a:r>
          </a:p>
          <a:p>
            <a:pPr marL="685800" indent="-342900">
              <a:buFont typeface="Arial" pitchFamily="34" charset="0"/>
              <a:buChar char="•"/>
            </a:pPr>
            <a:endParaRPr lang="lv-LV" sz="2500" dirty="0" smtClean="0"/>
          </a:p>
          <a:p>
            <a:pPr marL="685800" indent="-342900">
              <a:buFont typeface="Arial" pitchFamily="34" charset="0"/>
              <a:buChar char="•"/>
            </a:pPr>
            <a:endParaRPr lang="lv-LV" sz="2500" dirty="0" smtClean="0"/>
          </a:p>
          <a:p>
            <a:endParaRPr lang="lv-LV" sz="2500" dirty="0" smtClean="0"/>
          </a:p>
          <a:p>
            <a:endParaRPr lang="en-US" sz="2500" dirty="0" smtClean="0"/>
          </a:p>
        </p:txBody>
      </p:sp>
      <p:sp>
        <p:nvSpPr>
          <p:cNvPr id="8196" name="Date Placeholder 3"/>
          <p:cNvSpPr>
            <a:spLocks noGrp="1"/>
          </p:cNvSpPr>
          <p:nvPr>
            <p:ph type="dt" sz="quarter" idx="10"/>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lv-LV" smtClean="0"/>
              <a:t>2015.03.24.</a:t>
            </a:r>
            <a:endParaRPr lang="lv-LV"/>
          </a:p>
        </p:txBody>
      </p:sp>
      <p:sp>
        <p:nvSpPr>
          <p:cNvPr id="8197" name="Slide Number Placeholder 4"/>
          <p:cNvSpPr>
            <a:spLocks noGrp="1"/>
          </p:cNvSpPr>
          <p:nvPr>
            <p:ph type="sldNum" sz="quarter" idx="12"/>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F91AE40-963F-4C0A-8DC5-F701EAF92D4F}" type="slidenum">
              <a:rPr lang="lv-LV" smtClean="0"/>
              <a:pPr/>
              <a:t>3</a:t>
            </a:fld>
            <a:endParaRPr lang="lv-LV" smtClean="0"/>
          </a:p>
        </p:txBody>
      </p:sp>
    </p:spTree>
    <p:extLst>
      <p:ext uri="{BB962C8B-B14F-4D97-AF65-F5344CB8AC3E}">
        <p14:creationId xmlns:p14="http://schemas.microsoft.com/office/powerpoint/2010/main" val="9255301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251521" y="1889812"/>
            <a:ext cx="8568630" cy="5419038"/>
          </a:xfrm>
          <a:prstGeom prst="rect">
            <a:avLst/>
          </a:prstGeom>
          <a:noFill/>
          <a:ln w="9525">
            <a:noFill/>
            <a:miter lim="800000"/>
            <a:headEnd/>
            <a:tailEnd/>
          </a:ln>
        </p:spPr>
        <p:txBody>
          <a:bodyPr/>
          <a:lstStyle/>
          <a:p>
            <a:pPr marL="457200" indent="-457200" eaLnBrk="1" hangingPunct="1">
              <a:defRPr/>
            </a:pPr>
            <a:r>
              <a:rPr lang="lv-LV" sz="2400" dirty="0">
                <a:solidFill>
                  <a:srgbClr val="4D4D4D"/>
                </a:solidFill>
                <a:cs typeface="Arial" charset="0"/>
              </a:rPr>
              <a:t>1. kārtas rezultāti tiek paziņoti </a:t>
            </a:r>
            <a:r>
              <a:rPr lang="lv-LV" sz="2400" b="1" dirty="0" smtClean="0">
                <a:solidFill>
                  <a:srgbClr val="4D4D4D"/>
                </a:solidFill>
                <a:cs typeface="Arial" charset="0"/>
              </a:rPr>
              <a:t>10. </a:t>
            </a:r>
            <a:r>
              <a:rPr lang="lv-LV" sz="2400" b="1" dirty="0" smtClean="0">
                <a:solidFill>
                  <a:srgbClr val="4D4D4D"/>
                </a:solidFill>
                <a:cs typeface="Arial" charset="0"/>
              </a:rPr>
              <a:t>jūlijā </a:t>
            </a:r>
            <a:r>
              <a:rPr lang="lv-LV" sz="2400" dirty="0" smtClean="0">
                <a:solidFill>
                  <a:srgbClr val="4D4D4D"/>
                </a:solidFill>
                <a:cs typeface="Arial" charset="0"/>
              </a:rPr>
              <a:t>portālā </a:t>
            </a:r>
            <a:r>
              <a:rPr lang="lv-LV" sz="2400" dirty="0" err="1" smtClean="0">
                <a:solidFill>
                  <a:srgbClr val="4D4D4D"/>
                </a:solidFill>
                <a:cs typeface="Arial" charset="0"/>
                <a:hlinkClick r:id="rId2"/>
              </a:rPr>
              <a:t>www.latvija.lv</a:t>
            </a:r>
            <a:r>
              <a:rPr lang="lv-LV" sz="2400" dirty="0" smtClean="0">
                <a:solidFill>
                  <a:srgbClr val="4D4D4D"/>
                </a:solidFill>
                <a:cs typeface="Arial" charset="0"/>
              </a:rPr>
              <a:t>, kā arī ar SMS un e-pastu </a:t>
            </a:r>
            <a:endParaRPr lang="lv-LV" sz="2400" dirty="0">
              <a:solidFill>
                <a:srgbClr val="4D4D4D"/>
              </a:solidFill>
              <a:cs typeface="Arial" charset="0"/>
            </a:endParaRPr>
          </a:p>
          <a:p>
            <a:pPr marL="457200" indent="-457200" eaLnBrk="1" hangingPunct="1">
              <a:defRPr/>
            </a:pPr>
            <a:r>
              <a:rPr lang="lv-LV" sz="2400" dirty="0">
                <a:solidFill>
                  <a:srgbClr val="4D4D4D"/>
                </a:solidFill>
                <a:cs typeface="Arial" charset="0"/>
              </a:rPr>
              <a:t>2. kārtas rezultāti tiek paziņoti </a:t>
            </a:r>
            <a:r>
              <a:rPr lang="lv-LV" sz="2400" b="1" dirty="0" smtClean="0">
                <a:solidFill>
                  <a:srgbClr val="4D4D4D"/>
                </a:solidFill>
                <a:cs typeface="Arial" charset="0"/>
              </a:rPr>
              <a:t>14. </a:t>
            </a:r>
            <a:r>
              <a:rPr lang="lv-LV" sz="2400" b="1" dirty="0" smtClean="0">
                <a:solidFill>
                  <a:srgbClr val="4D4D4D"/>
                </a:solidFill>
                <a:cs typeface="Arial" charset="0"/>
              </a:rPr>
              <a:t>jūlijā </a:t>
            </a:r>
            <a:r>
              <a:rPr lang="lv-LV" sz="2400" b="1" dirty="0" smtClean="0">
                <a:solidFill>
                  <a:srgbClr val="4D4D4D"/>
                </a:solidFill>
                <a:cs typeface="Arial" charset="0"/>
              </a:rPr>
              <a:t>p</a:t>
            </a:r>
            <a:r>
              <a:rPr lang="lv-LV" sz="2400" dirty="0" smtClean="0">
                <a:solidFill>
                  <a:srgbClr val="4D4D4D"/>
                </a:solidFill>
                <a:cs typeface="Arial" charset="0"/>
              </a:rPr>
              <a:t>ortālā </a:t>
            </a:r>
            <a:r>
              <a:rPr lang="lv-LV" sz="2400" u="sng" dirty="0">
                <a:solidFill>
                  <a:srgbClr val="4D4D4D"/>
                </a:solidFill>
                <a:cs typeface="Arial" charset="0"/>
                <a:hlinkClick r:id="rId2"/>
              </a:rPr>
              <a:t>www.latvija.lv</a:t>
            </a:r>
            <a:r>
              <a:rPr lang="lv-LV" sz="2400" dirty="0">
                <a:solidFill>
                  <a:srgbClr val="4D4D4D"/>
                </a:solidFill>
                <a:cs typeface="Arial" charset="0"/>
              </a:rPr>
              <a:t>, </a:t>
            </a:r>
            <a:r>
              <a:rPr lang="lv-LV" sz="2400" dirty="0">
                <a:solidFill>
                  <a:srgbClr val="4D4D4D"/>
                </a:solidFill>
                <a:cs typeface="Arial" charset="0"/>
              </a:rPr>
              <a:t>kā arī ar SMS un e-pastu </a:t>
            </a:r>
            <a:endParaRPr lang="lv-LV" sz="2400" dirty="0" smtClean="0">
              <a:solidFill>
                <a:srgbClr val="4D4D4D"/>
              </a:solidFill>
              <a:cs typeface="Arial" charset="0"/>
            </a:endParaRPr>
          </a:p>
          <a:p>
            <a:pPr marL="457200" indent="-457200" eaLnBrk="1" hangingPunct="1">
              <a:defRPr/>
            </a:pPr>
            <a:endParaRPr lang="lv-LV" sz="2400" dirty="0">
              <a:solidFill>
                <a:srgbClr val="4D4D4D"/>
              </a:solidFill>
              <a:cs typeface="Arial" charset="0"/>
            </a:endParaRPr>
          </a:p>
          <a:p>
            <a:pPr marL="457200" indent="-457200" eaLnBrk="1" hangingPunct="1">
              <a:defRPr/>
            </a:pPr>
            <a:r>
              <a:rPr lang="lv-LV" sz="2400" dirty="0" smtClean="0">
                <a:solidFill>
                  <a:srgbClr val="4D4D4D"/>
                </a:solidFill>
                <a:cs typeface="Arial" charset="0"/>
              </a:rPr>
              <a:t>Ja 1. kārtā iegūta vieta 1. prioritātē, var reģistrēties studijām </a:t>
            </a:r>
          </a:p>
          <a:p>
            <a:pPr marL="457200" indent="-457200" eaLnBrk="1" hangingPunct="1">
              <a:defRPr/>
            </a:pPr>
            <a:endParaRPr lang="lv-LV" sz="2400" dirty="0" smtClean="0">
              <a:solidFill>
                <a:srgbClr val="4D4D4D"/>
              </a:solidFill>
              <a:cs typeface="Arial" charset="0"/>
            </a:endParaRPr>
          </a:p>
          <a:p>
            <a:pPr marL="457200" indent="-457200" eaLnBrk="1" hangingPunct="1">
              <a:defRPr/>
            </a:pPr>
            <a:r>
              <a:rPr lang="lv-LV" sz="2400" dirty="0" smtClean="0">
                <a:solidFill>
                  <a:srgbClr val="4D4D4D"/>
                </a:solidFill>
                <a:cs typeface="Arial" charset="0"/>
              </a:rPr>
              <a:t>Ja 1. kārtā nav iegūta studiju vieta (ir provizoriska vieta), nepieciešams reģistrēties 2. kārtai (nereģistrējoties tiek zaudēta studiju vieta). 2. kārtā var tikt apstiprināta provizoriskā vieta, vai arī iegūta studiju vieta augstākā prioritātē </a:t>
            </a:r>
          </a:p>
          <a:p>
            <a:pPr marL="457200" indent="-457200" eaLnBrk="1" hangingPunct="1">
              <a:defRPr/>
            </a:pPr>
            <a:endParaRPr lang="lv-LV" sz="2400" dirty="0" smtClean="0">
              <a:solidFill>
                <a:srgbClr val="4D4D4D"/>
              </a:solidFill>
              <a:cs typeface="Arial" charset="0"/>
            </a:endParaRPr>
          </a:p>
          <a:p>
            <a:pPr eaLnBrk="1" hangingPunct="1">
              <a:defRPr/>
            </a:pPr>
            <a:endParaRPr lang="lv-LV" sz="2400" dirty="0">
              <a:solidFill>
                <a:srgbClr val="4D4D4D"/>
              </a:solidFill>
              <a:cs typeface="Arial" charset="0"/>
            </a:endParaRPr>
          </a:p>
        </p:txBody>
      </p:sp>
      <p:sp>
        <p:nvSpPr>
          <p:cNvPr id="6148" name="Rectangle 4"/>
          <p:cNvSpPr>
            <a:spLocks noChangeArrowheads="1"/>
          </p:cNvSpPr>
          <p:nvPr/>
        </p:nvSpPr>
        <p:spPr bwMode="auto">
          <a:xfrm>
            <a:off x="539753" y="1275665"/>
            <a:ext cx="8158163" cy="30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lv-LV" sz="2400" b="1" smtClean="0">
                <a:solidFill>
                  <a:srgbClr val="990000"/>
                </a:solidFill>
                <a:latin typeface="Arial" pitchFamily="34" charset="0"/>
                <a:cs typeface="Arial" pitchFamily="34" charset="0"/>
              </a:rPr>
              <a:t/>
            </a:r>
            <a:br>
              <a:rPr lang="lv-LV" sz="2400" b="1" smtClean="0">
                <a:solidFill>
                  <a:srgbClr val="990000"/>
                </a:solidFill>
                <a:latin typeface="Arial" pitchFamily="34" charset="0"/>
                <a:cs typeface="Arial" pitchFamily="34" charset="0"/>
              </a:rPr>
            </a:br>
            <a:r>
              <a:rPr lang="lv-LV" sz="800" b="1" smtClean="0">
                <a:solidFill>
                  <a:srgbClr val="990000"/>
                </a:solidFill>
                <a:latin typeface="Arial" pitchFamily="34" charset="0"/>
                <a:cs typeface="Arial" pitchFamily="34" charset="0"/>
              </a:rPr>
              <a:t/>
            </a:r>
            <a:br>
              <a:rPr lang="lv-LV" sz="800" b="1" smtClean="0">
                <a:solidFill>
                  <a:srgbClr val="990000"/>
                </a:solidFill>
                <a:latin typeface="Arial" pitchFamily="34" charset="0"/>
                <a:cs typeface="Arial" pitchFamily="34" charset="0"/>
              </a:rPr>
            </a:br>
            <a:endParaRPr lang="lv-LV" sz="2800" b="1" i="1" smtClean="0">
              <a:solidFill>
                <a:srgbClr val="4D4D4D"/>
              </a:solidFill>
              <a:latin typeface="Arial" pitchFamily="34" charset="0"/>
              <a:cs typeface="Arial" pitchFamily="34" charset="0"/>
            </a:endParaRPr>
          </a:p>
        </p:txBody>
      </p:sp>
      <p:sp>
        <p:nvSpPr>
          <p:cNvPr id="5" name="Rectangle 4"/>
          <p:cNvSpPr/>
          <p:nvPr/>
        </p:nvSpPr>
        <p:spPr>
          <a:xfrm>
            <a:off x="3348038" y="431427"/>
            <a:ext cx="5472112" cy="646331"/>
          </a:xfrm>
          <a:prstGeom prst="rect">
            <a:avLst/>
          </a:prstGeom>
        </p:spPr>
        <p:txBody>
          <a:bodyPr>
            <a:spAutoFit/>
          </a:bodyPr>
          <a:lstStyle/>
          <a:p>
            <a:pPr eaLnBrk="1" hangingPunct="1">
              <a:defRPr/>
            </a:pPr>
            <a:r>
              <a:rPr lang="lv-LV" sz="3600" b="1" dirty="0" smtClean="0">
                <a:solidFill>
                  <a:srgbClr val="FFFFFF"/>
                </a:solidFill>
                <a:latin typeface="Garamond"/>
                <a:cs typeface="Arial" pitchFamily="34" charset="0"/>
              </a:rPr>
              <a:t>Rezultātu paziņošana</a:t>
            </a:r>
            <a:endParaRPr lang="lv-LV" sz="3600" b="1" dirty="0">
              <a:solidFill>
                <a:srgbClr val="FFFFFF"/>
              </a:solidFill>
              <a:latin typeface="Garamond"/>
              <a:cs typeface="Arial" pitchFamily="34" charset="0"/>
            </a:endParaRPr>
          </a:p>
        </p:txBody>
      </p:sp>
      <p:sp>
        <p:nvSpPr>
          <p:cNvPr id="2" name="Date Placeholder 1"/>
          <p:cNvSpPr>
            <a:spLocks noGrp="1"/>
          </p:cNvSpPr>
          <p:nvPr>
            <p:ph type="dt" sz="half" idx="10"/>
          </p:nvPr>
        </p:nvSpPr>
        <p:spPr/>
        <p:txBody>
          <a:bodyPr/>
          <a:lstStyle/>
          <a:p>
            <a:pPr>
              <a:defRPr/>
            </a:pPr>
            <a:r>
              <a:rPr lang="lv-LV" smtClean="0">
                <a:solidFill>
                  <a:srgbClr val="FFFFFF"/>
                </a:solidFill>
              </a:rPr>
              <a:t>2015.03.24.</a:t>
            </a:r>
            <a:endParaRPr lang="lv-LV">
              <a:solidFill>
                <a:srgbClr val="FFFFFF"/>
              </a:solidFill>
            </a:endParaRPr>
          </a:p>
        </p:txBody>
      </p:sp>
      <p:sp>
        <p:nvSpPr>
          <p:cNvPr id="3" name="Slide Number Placeholder 2"/>
          <p:cNvSpPr>
            <a:spLocks noGrp="1"/>
          </p:cNvSpPr>
          <p:nvPr>
            <p:ph type="sldNum" sz="quarter" idx="12"/>
          </p:nvPr>
        </p:nvSpPr>
        <p:spPr/>
        <p:txBody>
          <a:bodyPr/>
          <a:lstStyle/>
          <a:p>
            <a:pPr>
              <a:defRPr/>
            </a:pPr>
            <a:fld id="{C6F20FD5-9C1D-4989-8CDA-5F90401C9254}" type="slidenum">
              <a:rPr lang="lv-LV" smtClean="0">
                <a:solidFill>
                  <a:srgbClr val="FFFFFF"/>
                </a:solidFill>
              </a:rPr>
              <a:pPr>
                <a:defRPr/>
              </a:pPr>
              <a:t>30</a:t>
            </a:fld>
            <a:endParaRPr lang="lv-LV">
              <a:solidFill>
                <a:srgbClr val="FFFFFF"/>
              </a:solidFill>
            </a:endParaRPr>
          </a:p>
        </p:txBody>
      </p:sp>
    </p:spTree>
    <p:extLst>
      <p:ext uri="{BB962C8B-B14F-4D97-AF65-F5344CB8AC3E}">
        <p14:creationId xmlns:p14="http://schemas.microsoft.com/office/powerpoint/2010/main" val="2057185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23529" y="1889812"/>
            <a:ext cx="8496622" cy="5419038"/>
          </a:xfrm>
          <a:prstGeom prst="rect">
            <a:avLst/>
          </a:prstGeom>
          <a:noFill/>
          <a:ln w="9525">
            <a:noFill/>
            <a:miter lim="800000"/>
            <a:headEnd/>
            <a:tailEnd/>
          </a:ln>
        </p:spPr>
        <p:txBody>
          <a:bodyPr/>
          <a:lstStyle/>
          <a:p>
            <a:r>
              <a:rPr lang="lv-LV" sz="2400" dirty="0"/>
              <a:t>Pretendentiem, kuri ieguvuši studiju vietu konkursa 1. kārtā (konkursa rezultātā apstiprināta studiju vieta pieteikuma 1. prioritātē) reģistrācija un līguma slēgšana notiek fakultātēs no </a:t>
            </a:r>
            <a:r>
              <a:rPr lang="lv-LV" sz="2400" b="1" dirty="0"/>
              <a:t>13. līdz 14. jūlijam</a:t>
            </a:r>
            <a:r>
              <a:rPr lang="lv-LV" sz="2400" dirty="0"/>
              <a:t>.</a:t>
            </a:r>
          </a:p>
          <a:p>
            <a:r>
              <a:rPr lang="lv-LV" sz="2400" dirty="0"/>
              <a:t/>
            </a:r>
            <a:br>
              <a:rPr lang="lv-LV" sz="2400" dirty="0"/>
            </a:br>
            <a:r>
              <a:rPr lang="lv-LV" sz="2400" dirty="0"/>
              <a:t>Pretendentiem, kuri studiju vietu ieguvuši konkursa 2. kārtā, reģistrācija un līguma slēgšana notiek fakultātēs no </a:t>
            </a:r>
            <a:r>
              <a:rPr lang="lv-LV" sz="2400" b="1" dirty="0"/>
              <a:t>15. līdz 17. jūlijam</a:t>
            </a:r>
            <a:r>
              <a:rPr lang="lv-LV" sz="2400" dirty="0"/>
              <a:t>. </a:t>
            </a:r>
          </a:p>
          <a:p>
            <a:pPr marL="342900" indent="-342900" eaLnBrk="1" hangingPunct="1">
              <a:spcBef>
                <a:spcPct val="20000"/>
              </a:spcBef>
              <a:defRPr/>
            </a:pPr>
            <a:endParaRPr lang="lv-LV" b="1" dirty="0">
              <a:solidFill>
                <a:srgbClr val="4D4D4D"/>
              </a:solidFill>
              <a:cs typeface="Arial" charset="0"/>
            </a:endParaRPr>
          </a:p>
          <a:p>
            <a:pPr marL="342900" indent="-342900" eaLnBrk="1" hangingPunct="1">
              <a:spcBef>
                <a:spcPct val="20000"/>
              </a:spcBef>
              <a:defRPr/>
            </a:pPr>
            <a:endParaRPr lang="lv-LV" sz="2200" dirty="0" smtClean="0">
              <a:solidFill>
                <a:srgbClr val="4D4D4D"/>
              </a:solidFill>
              <a:cs typeface="Arial" charset="0"/>
            </a:endParaRPr>
          </a:p>
          <a:p>
            <a:pPr marL="342900" indent="-342900" eaLnBrk="1" hangingPunct="1">
              <a:spcBef>
                <a:spcPct val="20000"/>
              </a:spcBef>
              <a:defRPr/>
            </a:pPr>
            <a:endParaRPr lang="lv-LV" sz="2200" b="1" dirty="0">
              <a:solidFill>
                <a:srgbClr val="4D4D4D"/>
              </a:solidFill>
              <a:cs typeface="Arial" charset="0"/>
            </a:endParaRPr>
          </a:p>
        </p:txBody>
      </p:sp>
      <p:sp>
        <p:nvSpPr>
          <p:cNvPr id="6148" name="Rectangle 4"/>
          <p:cNvSpPr>
            <a:spLocks noChangeArrowheads="1"/>
          </p:cNvSpPr>
          <p:nvPr/>
        </p:nvSpPr>
        <p:spPr bwMode="auto">
          <a:xfrm>
            <a:off x="539753" y="1275665"/>
            <a:ext cx="8158163" cy="30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lv-LV" sz="2400" b="1" smtClean="0">
                <a:solidFill>
                  <a:srgbClr val="990000"/>
                </a:solidFill>
                <a:latin typeface="Arial" pitchFamily="34" charset="0"/>
                <a:cs typeface="Arial" pitchFamily="34" charset="0"/>
              </a:rPr>
              <a:t/>
            </a:r>
            <a:br>
              <a:rPr lang="lv-LV" sz="2400" b="1" smtClean="0">
                <a:solidFill>
                  <a:srgbClr val="990000"/>
                </a:solidFill>
                <a:latin typeface="Arial" pitchFamily="34" charset="0"/>
                <a:cs typeface="Arial" pitchFamily="34" charset="0"/>
              </a:rPr>
            </a:br>
            <a:r>
              <a:rPr lang="lv-LV" sz="800" b="1" smtClean="0">
                <a:solidFill>
                  <a:srgbClr val="990000"/>
                </a:solidFill>
                <a:latin typeface="Arial" pitchFamily="34" charset="0"/>
                <a:cs typeface="Arial" pitchFamily="34" charset="0"/>
              </a:rPr>
              <a:t/>
            </a:r>
            <a:br>
              <a:rPr lang="lv-LV" sz="800" b="1" smtClean="0">
                <a:solidFill>
                  <a:srgbClr val="990000"/>
                </a:solidFill>
                <a:latin typeface="Arial" pitchFamily="34" charset="0"/>
                <a:cs typeface="Arial" pitchFamily="34" charset="0"/>
              </a:rPr>
            </a:br>
            <a:endParaRPr lang="lv-LV" sz="2800" b="1" i="1" smtClean="0">
              <a:solidFill>
                <a:srgbClr val="4D4D4D"/>
              </a:solidFill>
              <a:latin typeface="Arial" pitchFamily="34" charset="0"/>
              <a:cs typeface="Arial" pitchFamily="34" charset="0"/>
            </a:endParaRPr>
          </a:p>
        </p:txBody>
      </p:sp>
      <p:sp>
        <p:nvSpPr>
          <p:cNvPr id="5" name="Rectangle 4"/>
          <p:cNvSpPr/>
          <p:nvPr/>
        </p:nvSpPr>
        <p:spPr>
          <a:xfrm>
            <a:off x="3348038" y="431427"/>
            <a:ext cx="5472112" cy="646331"/>
          </a:xfrm>
          <a:prstGeom prst="rect">
            <a:avLst/>
          </a:prstGeom>
        </p:spPr>
        <p:txBody>
          <a:bodyPr>
            <a:spAutoFit/>
          </a:bodyPr>
          <a:lstStyle/>
          <a:p>
            <a:pPr eaLnBrk="1" hangingPunct="1">
              <a:defRPr/>
            </a:pPr>
            <a:r>
              <a:rPr lang="lv-LV" sz="3600" b="1" dirty="0" smtClean="0">
                <a:solidFill>
                  <a:srgbClr val="FFFFFF"/>
                </a:solidFill>
                <a:latin typeface="Garamond"/>
                <a:cs typeface="Arial" pitchFamily="34" charset="0"/>
              </a:rPr>
              <a:t>Reģistrācija studijām </a:t>
            </a:r>
            <a:endParaRPr lang="lv-LV" sz="3600" b="1" dirty="0">
              <a:solidFill>
                <a:srgbClr val="FFFFFF"/>
              </a:solidFill>
              <a:latin typeface="Garamond"/>
              <a:cs typeface="Arial" pitchFamily="34" charset="0"/>
            </a:endParaRPr>
          </a:p>
        </p:txBody>
      </p:sp>
      <p:sp>
        <p:nvSpPr>
          <p:cNvPr id="2" name="Date Placeholder 1"/>
          <p:cNvSpPr>
            <a:spLocks noGrp="1"/>
          </p:cNvSpPr>
          <p:nvPr>
            <p:ph type="dt" sz="half" idx="10"/>
          </p:nvPr>
        </p:nvSpPr>
        <p:spPr/>
        <p:txBody>
          <a:bodyPr/>
          <a:lstStyle/>
          <a:p>
            <a:pPr>
              <a:defRPr/>
            </a:pPr>
            <a:r>
              <a:rPr lang="lv-LV" smtClean="0">
                <a:solidFill>
                  <a:srgbClr val="FFFFFF"/>
                </a:solidFill>
              </a:rPr>
              <a:t>2015.03.24.</a:t>
            </a:r>
            <a:endParaRPr lang="lv-LV">
              <a:solidFill>
                <a:srgbClr val="FFFFFF"/>
              </a:solidFill>
            </a:endParaRPr>
          </a:p>
        </p:txBody>
      </p:sp>
      <p:sp>
        <p:nvSpPr>
          <p:cNvPr id="3" name="Slide Number Placeholder 2"/>
          <p:cNvSpPr>
            <a:spLocks noGrp="1"/>
          </p:cNvSpPr>
          <p:nvPr>
            <p:ph type="sldNum" sz="quarter" idx="12"/>
          </p:nvPr>
        </p:nvSpPr>
        <p:spPr/>
        <p:txBody>
          <a:bodyPr/>
          <a:lstStyle/>
          <a:p>
            <a:pPr>
              <a:defRPr/>
            </a:pPr>
            <a:fld id="{C6F20FD5-9C1D-4989-8CDA-5F90401C9254}" type="slidenum">
              <a:rPr lang="lv-LV" smtClean="0">
                <a:solidFill>
                  <a:srgbClr val="FFFFFF"/>
                </a:solidFill>
              </a:rPr>
              <a:pPr>
                <a:defRPr/>
              </a:pPr>
              <a:t>31</a:t>
            </a:fld>
            <a:endParaRPr lang="lv-LV">
              <a:solidFill>
                <a:srgbClr val="FFFFFF"/>
              </a:solidFill>
            </a:endParaRPr>
          </a:p>
        </p:txBody>
      </p:sp>
    </p:spTree>
    <p:extLst>
      <p:ext uri="{BB962C8B-B14F-4D97-AF65-F5344CB8AC3E}">
        <p14:creationId xmlns:p14="http://schemas.microsoft.com/office/powerpoint/2010/main" val="29946423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23529" y="1889812"/>
            <a:ext cx="8496622" cy="5419038"/>
          </a:xfrm>
          <a:prstGeom prst="rect">
            <a:avLst/>
          </a:prstGeom>
          <a:noFill/>
          <a:ln w="9525">
            <a:noFill/>
            <a:miter lim="800000"/>
            <a:headEnd/>
            <a:tailEnd/>
          </a:ln>
        </p:spPr>
        <p:txBody>
          <a:bodyPr/>
          <a:lstStyle/>
          <a:p>
            <a:pPr marL="342900" indent="-342900" eaLnBrk="1" hangingPunct="1">
              <a:spcBef>
                <a:spcPct val="20000"/>
              </a:spcBef>
              <a:defRPr/>
            </a:pPr>
            <a:r>
              <a:rPr lang="lv-LV" sz="2400" b="1" dirty="0" smtClean="0">
                <a:solidFill>
                  <a:srgbClr val="4D4D4D"/>
                </a:solidFill>
                <a:cs typeface="Arial" charset="0"/>
              </a:rPr>
              <a:t>Reģistrācija notiek Bioloģijas </a:t>
            </a:r>
            <a:r>
              <a:rPr lang="lv-LV" sz="2400" b="1" dirty="0">
                <a:solidFill>
                  <a:srgbClr val="4D4D4D"/>
                </a:solidFill>
                <a:cs typeface="Arial" charset="0"/>
              </a:rPr>
              <a:t>fakultātes dekanātā, Kronvalda bulvārī 4 </a:t>
            </a:r>
          </a:p>
          <a:p>
            <a:pPr marL="342900" indent="-342900" eaLnBrk="1" hangingPunct="1">
              <a:spcBef>
                <a:spcPct val="20000"/>
              </a:spcBef>
              <a:defRPr/>
            </a:pPr>
            <a:r>
              <a:rPr lang="lv-LV" sz="2400" b="1" dirty="0">
                <a:solidFill>
                  <a:srgbClr val="4D4D4D"/>
                </a:solidFill>
                <a:cs typeface="Arial" charset="0"/>
              </a:rPr>
              <a:t>Līdzi jāņem sekojoši dokumenti: </a:t>
            </a:r>
          </a:p>
          <a:p>
            <a:r>
              <a:rPr lang="lv-LV" sz="2400" dirty="0"/>
              <a:t>1. pase vai ID karte; </a:t>
            </a:r>
          </a:p>
          <a:p>
            <a:r>
              <a:rPr lang="lv-LV" sz="2400" dirty="0"/>
              <a:t>2. iepriekšējo izglītību apliecinošs dokuments un tā pielikums; </a:t>
            </a:r>
          </a:p>
          <a:p>
            <a:r>
              <a:rPr lang="lv-LV" sz="2400" dirty="0"/>
              <a:t>3. dokumenti, kas dod reflektantam kādas papildu tiesības vai garantijas; </a:t>
            </a:r>
          </a:p>
          <a:p>
            <a:r>
              <a:rPr lang="lv-LV" sz="2400" dirty="0"/>
              <a:t>4. centralizēto eksāmenu sertifikāti; </a:t>
            </a:r>
          </a:p>
          <a:p>
            <a:r>
              <a:rPr lang="lv-LV" sz="2400" dirty="0"/>
              <a:t>5. citi </a:t>
            </a:r>
            <a:r>
              <a:rPr lang="lv-LV" sz="2400" dirty="0" smtClean="0"/>
              <a:t>dokumenti. </a:t>
            </a:r>
          </a:p>
          <a:p>
            <a:endParaRPr lang="lv-LV" sz="2400" b="1" dirty="0">
              <a:solidFill>
                <a:srgbClr val="4D4D4D"/>
              </a:solidFill>
              <a:cs typeface="Arial" charset="0"/>
            </a:endParaRPr>
          </a:p>
          <a:p>
            <a:r>
              <a:rPr lang="lv-LV" sz="2400" b="1" dirty="0" smtClean="0">
                <a:solidFill>
                  <a:srgbClr val="4D4D4D"/>
                </a:solidFill>
                <a:cs typeface="Arial" charset="0"/>
              </a:rPr>
              <a:t>Ja reģistrācija netiek veikta nor</a:t>
            </a:r>
            <a:r>
              <a:rPr lang="lv-LV" sz="2400" b="1" dirty="0" smtClean="0">
                <a:solidFill>
                  <a:srgbClr val="4D4D4D"/>
                </a:solidFill>
                <a:cs typeface="Arial" charset="0"/>
              </a:rPr>
              <a:t>ādītajā laikā, studiju vieta tiek zaudēta (studijām var reģistrēt arī persona ar notariāli apstiprinātu pilnvaru) </a:t>
            </a:r>
            <a:endParaRPr lang="lv-LV" sz="2200" b="1" dirty="0">
              <a:solidFill>
                <a:srgbClr val="4D4D4D"/>
              </a:solidFill>
              <a:cs typeface="Arial" charset="0"/>
            </a:endParaRPr>
          </a:p>
        </p:txBody>
      </p:sp>
      <p:sp>
        <p:nvSpPr>
          <p:cNvPr id="6148" name="Rectangle 4"/>
          <p:cNvSpPr>
            <a:spLocks noChangeArrowheads="1"/>
          </p:cNvSpPr>
          <p:nvPr/>
        </p:nvSpPr>
        <p:spPr bwMode="auto">
          <a:xfrm>
            <a:off x="539753" y="1275665"/>
            <a:ext cx="8158163" cy="30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lv-LV" sz="2400" b="1" smtClean="0">
                <a:solidFill>
                  <a:srgbClr val="990000"/>
                </a:solidFill>
                <a:latin typeface="Arial" pitchFamily="34" charset="0"/>
                <a:cs typeface="Arial" pitchFamily="34" charset="0"/>
              </a:rPr>
              <a:t/>
            </a:r>
            <a:br>
              <a:rPr lang="lv-LV" sz="2400" b="1" smtClean="0">
                <a:solidFill>
                  <a:srgbClr val="990000"/>
                </a:solidFill>
                <a:latin typeface="Arial" pitchFamily="34" charset="0"/>
                <a:cs typeface="Arial" pitchFamily="34" charset="0"/>
              </a:rPr>
            </a:br>
            <a:r>
              <a:rPr lang="lv-LV" sz="800" b="1" smtClean="0">
                <a:solidFill>
                  <a:srgbClr val="990000"/>
                </a:solidFill>
                <a:latin typeface="Arial" pitchFamily="34" charset="0"/>
                <a:cs typeface="Arial" pitchFamily="34" charset="0"/>
              </a:rPr>
              <a:t/>
            </a:r>
            <a:br>
              <a:rPr lang="lv-LV" sz="800" b="1" smtClean="0">
                <a:solidFill>
                  <a:srgbClr val="990000"/>
                </a:solidFill>
                <a:latin typeface="Arial" pitchFamily="34" charset="0"/>
                <a:cs typeface="Arial" pitchFamily="34" charset="0"/>
              </a:rPr>
            </a:br>
            <a:endParaRPr lang="lv-LV" sz="2800" b="1" i="1" smtClean="0">
              <a:solidFill>
                <a:srgbClr val="4D4D4D"/>
              </a:solidFill>
              <a:latin typeface="Arial" pitchFamily="34" charset="0"/>
              <a:cs typeface="Arial" pitchFamily="34" charset="0"/>
            </a:endParaRPr>
          </a:p>
        </p:txBody>
      </p:sp>
      <p:sp>
        <p:nvSpPr>
          <p:cNvPr id="5" name="Rectangle 4"/>
          <p:cNvSpPr/>
          <p:nvPr/>
        </p:nvSpPr>
        <p:spPr>
          <a:xfrm>
            <a:off x="3348038" y="431427"/>
            <a:ext cx="5472112" cy="646331"/>
          </a:xfrm>
          <a:prstGeom prst="rect">
            <a:avLst/>
          </a:prstGeom>
        </p:spPr>
        <p:txBody>
          <a:bodyPr>
            <a:spAutoFit/>
          </a:bodyPr>
          <a:lstStyle/>
          <a:p>
            <a:pPr eaLnBrk="1" hangingPunct="1">
              <a:defRPr/>
            </a:pPr>
            <a:r>
              <a:rPr lang="lv-LV" sz="3600" b="1" dirty="0" smtClean="0">
                <a:solidFill>
                  <a:srgbClr val="FFFFFF"/>
                </a:solidFill>
                <a:latin typeface="Garamond"/>
                <a:cs typeface="Arial" pitchFamily="34" charset="0"/>
              </a:rPr>
              <a:t>Reģistrācija studijām </a:t>
            </a:r>
            <a:endParaRPr lang="lv-LV" sz="3600" b="1" dirty="0">
              <a:solidFill>
                <a:srgbClr val="FFFFFF"/>
              </a:solidFill>
              <a:latin typeface="Garamond"/>
              <a:cs typeface="Arial" pitchFamily="34" charset="0"/>
            </a:endParaRPr>
          </a:p>
        </p:txBody>
      </p:sp>
      <p:sp>
        <p:nvSpPr>
          <p:cNvPr id="2" name="Date Placeholder 1"/>
          <p:cNvSpPr>
            <a:spLocks noGrp="1"/>
          </p:cNvSpPr>
          <p:nvPr>
            <p:ph type="dt" sz="half" idx="10"/>
          </p:nvPr>
        </p:nvSpPr>
        <p:spPr/>
        <p:txBody>
          <a:bodyPr/>
          <a:lstStyle/>
          <a:p>
            <a:pPr>
              <a:defRPr/>
            </a:pPr>
            <a:r>
              <a:rPr lang="lv-LV" smtClean="0">
                <a:solidFill>
                  <a:srgbClr val="FFFFFF"/>
                </a:solidFill>
              </a:rPr>
              <a:t>2015.03.24.</a:t>
            </a:r>
            <a:endParaRPr lang="lv-LV">
              <a:solidFill>
                <a:srgbClr val="FFFFFF"/>
              </a:solidFill>
            </a:endParaRPr>
          </a:p>
        </p:txBody>
      </p:sp>
      <p:sp>
        <p:nvSpPr>
          <p:cNvPr id="3" name="Slide Number Placeholder 2"/>
          <p:cNvSpPr>
            <a:spLocks noGrp="1"/>
          </p:cNvSpPr>
          <p:nvPr>
            <p:ph type="sldNum" sz="quarter" idx="12"/>
          </p:nvPr>
        </p:nvSpPr>
        <p:spPr/>
        <p:txBody>
          <a:bodyPr/>
          <a:lstStyle/>
          <a:p>
            <a:pPr>
              <a:defRPr/>
            </a:pPr>
            <a:fld id="{C6F20FD5-9C1D-4989-8CDA-5F90401C9254}" type="slidenum">
              <a:rPr lang="lv-LV" smtClean="0">
                <a:solidFill>
                  <a:srgbClr val="FFFFFF"/>
                </a:solidFill>
              </a:rPr>
              <a:pPr>
                <a:defRPr/>
              </a:pPr>
              <a:t>32</a:t>
            </a:fld>
            <a:endParaRPr lang="lv-LV">
              <a:solidFill>
                <a:srgbClr val="FFFFFF"/>
              </a:solidFill>
            </a:endParaRPr>
          </a:p>
        </p:txBody>
      </p:sp>
    </p:spTree>
    <p:extLst>
      <p:ext uri="{BB962C8B-B14F-4D97-AF65-F5344CB8AC3E}">
        <p14:creationId xmlns:p14="http://schemas.microsoft.com/office/powerpoint/2010/main" val="20038990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lv-LV" smtClean="0"/>
              <a:t>STUDIJU MAKSAS</a:t>
            </a:r>
          </a:p>
        </p:txBody>
      </p:sp>
      <p:sp>
        <p:nvSpPr>
          <p:cNvPr id="3" name="Content Placeholder 2"/>
          <p:cNvSpPr>
            <a:spLocks noGrp="1"/>
          </p:cNvSpPr>
          <p:nvPr>
            <p:ph sz="quarter" idx="1"/>
          </p:nvPr>
        </p:nvSpPr>
        <p:spPr>
          <a:xfrm>
            <a:off x="301625" y="1627572"/>
            <a:ext cx="8504238" cy="4872567"/>
          </a:xfrm>
        </p:spPr>
        <p:txBody>
          <a:bodyPr>
            <a:normAutofit/>
          </a:bodyPr>
          <a:lstStyle/>
          <a:p>
            <a:pPr marL="609600" indent="-609600" eaLnBrk="1" fontAlgn="auto" hangingPunct="1">
              <a:lnSpc>
                <a:spcPct val="80000"/>
              </a:lnSpc>
              <a:spcAft>
                <a:spcPts val="0"/>
              </a:spcAft>
              <a:buFont typeface="Wingdings 2"/>
              <a:buChar char=""/>
              <a:defRPr/>
            </a:pPr>
            <a:r>
              <a:rPr lang="lv-LV" sz="2400" dirty="0" smtClean="0"/>
              <a:t>Pretendentiem, kuri reģistrējušies uz maksas studiju vietām, imatrikulācija notiek pēc studiju maksas samaksāšanas. </a:t>
            </a:r>
          </a:p>
          <a:p>
            <a:pPr marL="609600" indent="-609600" eaLnBrk="1" fontAlgn="auto" hangingPunct="1">
              <a:lnSpc>
                <a:spcPct val="80000"/>
              </a:lnSpc>
              <a:spcAft>
                <a:spcPts val="0"/>
              </a:spcAft>
              <a:buFont typeface="Wingdings 2"/>
              <a:buChar char=""/>
              <a:defRPr/>
            </a:pPr>
            <a:endParaRPr lang="lv-LV" sz="2400" dirty="0" smtClean="0"/>
          </a:p>
          <a:p>
            <a:pPr marL="609600" indent="-609600" eaLnBrk="1" fontAlgn="auto" hangingPunct="1">
              <a:lnSpc>
                <a:spcPct val="80000"/>
              </a:lnSpc>
              <a:spcAft>
                <a:spcPts val="0"/>
              </a:spcAft>
              <a:buFont typeface="Wingdings 2"/>
              <a:buChar char=""/>
              <a:defRPr/>
            </a:pPr>
            <a:r>
              <a:rPr lang="lv-LV" sz="2400" dirty="0" smtClean="0"/>
              <a:t>Studiju maksa par rudens semestri </a:t>
            </a:r>
            <a:r>
              <a:rPr lang="lv-LV" sz="2400" dirty="0" smtClean="0">
                <a:solidFill>
                  <a:srgbClr val="6EC82A"/>
                </a:solidFill>
              </a:rPr>
              <a:t>50% apmērā </a:t>
            </a:r>
            <a:r>
              <a:rPr lang="lv-LV" sz="2400" dirty="0" smtClean="0"/>
              <a:t>ir jāsamaksā līdz </a:t>
            </a:r>
            <a:r>
              <a:rPr lang="lv-LV" sz="2400" dirty="0" smtClean="0">
                <a:solidFill>
                  <a:srgbClr val="6EC82A"/>
                </a:solidFill>
              </a:rPr>
              <a:t>1. augustam</a:t>
            </a:r>
            <a:r>
              <a:rPr lang="lv-LV" sz="2400" dirty="0" smtClean="0"/>
              <a:t>. </a:t>
            </a:r>
          </a:p>
          <a:p>
            <a:pPr marL="609600" indent="-609600" eaLnBrk="1" fontAlgn="auto" hangingPunct="1">
              <a:lnSpc>
                <a:spcPct val="80000"/>
              </a:lnSpc>
              <a:spcAft>
                <a:spcPts val="0"/>
              </a:spcAft>
              <a:buFont typeface="Wingdings 2"/>
              <a:buNone/>
              <a:defRPr/>
            </a:pPr>
            <a:endParaRPr lang="lv-LV" sz="2400" dirty="0" smtClean="0"/>
          </a:p>
          <a:p>
            <a:pPr marL="609600" indent="-609600" eaLnBrk="1" fontAlgn="auto" hangingPunct="1">
              <a:lnSpc>
                <a:spcPct val="80000"/>
              </a:lnSpc>
              <a:spcAft>
                <a:spcPts val="0"/>
              </a:spcAft>
              <a:buFont typeface="Wingdings 2"/>
              <a:buChar char=""/>
              <a:defRPr/>
            </a:pPr>
            <a:r>
              <a:rPr lang="lv-LV" sz="2400" dirty="0" smtClean="0"/>
              <a:t>Iemaksātā studiju maksa tiek atmaksāta, ja students saņem studiju kredītu. </a:t>
            </a:r>
          </a:p>
          <a:p>
            <a:pPr marL="609600" indent="-609600" eaLnBrk="1" fontAlgn="auto" hangingPunct="1">
              <a:lnSpc>
                <a:spcPct val="80000"/>
              </a:lnSpc>
              <a:spcAft>
                <a:spcPts val="0"/>
              </a:spcAft>
              <a:buFont typeface="Wingdings 2"/>
              <a:buChar char=""/>
              <a:defRPr/>
            </a:pPr>
            <a:endParaRPr lang="lv-LV" sz="2400" dirty="0" smtClean="0"/>
          </a:p>
          <a:p>
            <a:pPr marL="609600" indent="-609600" eaLnBrk="1" fontAlgn="auto" hangingPunct="1">
              <a:lnSpc>
                <a:spcPct val="80000"/>
              </a:lnSpc>
              <a:spcAft>
                <a:spcPts val="0"/>
              </a:spcAft>
              <a:buFont typeface="Wingdings 2"/>
              <a:buChar char=""/>
              <a:defRPr/>
            </a:pPr>
            <a:r>
              <a:rPr lang="lv-LV" sz="2400" dirty="0" smtClean="0"/>
              <a:t>Studiju maksa: EUR </a:t>
            </a:r>
            <a:r>
              <a:rPr lang="lv-LV" sz="2400" dirty="0" smtClean="0"/>
              <a:t>2000 gadā</a:t>
            </a:r>
            <a:endParaRPr lang="lv-LV" sz="2400" dirty="0" smtClean="0"/>
          </a:p>
          <a:p>
            <a:pPr marL="274320" indent="-274320" eaLnBrk="1" fontAlgn="auto" hangingPunct="1">
              <a:spcAft>
                <a:spcPts val="0"/>
              </a:spcAft>
              <a:buFont typeface="Wingdings 2"/>
              <a:buChar char=""/>
              <a:defRPr/>
            </a:pPr>
            <a:endParaRPr lang="lv-LV" dirty="0"/>
          </a:p>
        </p:txBody>
      </p:sp>
      <p:sp>
        <p:nvSpPr>
          <p:cNvPr id="2" name="Date Placeholder 1"/>
          <p:cNvSpPr>
            <a:spLocks noGrp="1"/>
          </p:cNvSpPr>
          <p:nvPr>
            <p:ph type="dt" sz="half" idx="10"/>
          </p:nvPr>
        </p:nvSpPr>
        <p:spPr/>
        <p:txBody>
          <a:bodyPr/>
          <a:lstStyle/>
          <a:p>
            <a:pPr>
              <a:defRPr/>
            </a:pPr>
            <a:r>
              <a:rPr lang="lv-LV" smtClean="0">
                <a:solidFill>
                  <a:srgbClr val="FFFFFF"/>
                </a:solidFill>
              </a:rPr>
              <a:t>2015.03.24.</a:t>
            </a:r>
            <a:endParaRPr lang="lv-LV">
              <a:solidFill>
                <a:srgbClr val="FFFFFF"/>
              </a:solidFill>
            </a:endParaRPr>
          </a:p>
        </p:txBody>
      </p:sp>
      <p:sp>
        <p:nvSpPr>
          <p:cNvPr id="4" name="Slide Number Placeholder 3"/>
          <p:cNvSpPr>
            <a:spLocks noGrp="1"/>
          </p:cNvSpPr>
          <p:nvPr>
            <p:ph type="sldNum" sz="quarter" idx="12"/>
          </p:nvPr>
        </p:nvSpPr>
        <p:spPr/>
        <p:txBody>
          <a:bodyPr/>
          <a:lstStyle/>
          <a:p>
            <a:pPr>
              <a:defRPr/>
            </a:pPr>
            <a:fld id="{C6F20FD5-9C1D-4989-8CDA-5F90401C9254}" type="slidenum">
              <a:rPr lang="lv-LV" smtClean="0">
                <a:solidFill>
                  <a:srgbClr val="FFFFFF"/>
                </a:solidFill>
              </a:rPr>
              <a:pPr>
                <a:defRPr/>
              </a:pPr>
              <a:t>33</a:t>
            </a:fld>
            <a:endParaRPr lang="lv-LV">
              <a:solidFill>
                <a:srgbClr val="FFFFFF"/>
              </a:solidFill>
            </a:endParaRPr>
          </a:p>
        </p:txBody>
      </p:sp>
    </p:spTree>
    <p:extLst>
      <p:ext uri="{BB962C8B-B14F-4D97-AF65-F5344CB8AC3E}">
        <p14:creationId xmlns:p14="http://schemas.microsoft.com/office/powerpoint/2010/main" val="15022279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lv-LV" smtClean="0"/>
              <a:t>Informācija </a:t>
            </a:r>
          </a:p>
        </p:txBody>
      </p:sp>
      <p:sp>
        <p:nvSpPr>
          <p:cNvPr id="24579" name="Content Placeholder 2"/>
          <p:cNvSpPr>
            <a:spLocks noGrp="1"/>
          </p:cNvSpPr>
          <p:nvPr>
            <p:ph idx="1"/>
          </p:nvPr>
        </p:nvSpPr>
        <p:spPr/>
        <p:txBody>
          <a:bodyPr/>
          <a:lstStyle/>
          <a:p>
            <a:r>
              <a:rPr lang="lv-LV" sz="2800" dirty="0" smtClean="0">
                <a:hlinkClick r:id="rId2"/>
              </a:rPr>
              <a:t>http:// </a:t>
            </a:r>
            <a:r>
              <a:rPr lang="lv-LV" sz="2800" dirty="0" err="1" smtClean="0">
                <a:hlinkClick r:id="rId3"/>
              </a:rPr>
              <a:t>www.lu.lv</a:t>
            </a:r>
            <a:r>
              <a:rPr lang="lv-LV" sz="2800" dirty="0" smtClean="0"/>
              <a:t> -&gt; Gribu studēt -&gt; Pamatstudijas </a:t>
            </a:r>
          </a:p>
          <a:p>
            <a:r>
              <a:rPr lang="lv-LV" sz="2800" dirty="0" smtClean="0">
                <a:hlinkClick r:id="rId2"/>
              </a:rPr>
              <a:t>http://priede.bf.lu.lv</a:t>
            </a:r>
            <a:r>
              <a:rPr lang="lv-LV" sz="2800" dirty="0" smtClean="0"/>
              <a:t> </a:t>
            </a:r>
          </a:p>
          <a:p>
            <a:r>
              <a:rPr lang="lv-LV" sz="2800" dirty="0" smtClean="0">
                <a:hlinkClick r:id="rId4"/>
              </a:rPr>
              <a:t>https://www.latvija.lv</a:t>
            </a:r>
            <a:endParaRPr lang="lv-LV" sz="2800" dirty="0" smtClean="0"/>
          </a:p>
          <a:p>
            <a:endParaRPr lang="lv-LV" sz="2800" dirty="0" smtClean="0"/>
          </a:p>
          <a:p>
            <a:r>
              <a:rPr lang="lv-LV" sz="2800" dirty="0" smtClean="0"/>
              <a:t>Informācija par </a:t>
            </a:r>
            <a:r>
              <a:rPr lang="lv-LV" sz="2800" dirty="0" smtClean="0"/>
              <a:t>2014. </a:t>
            </a:r>
            <a:r>
              <a:rPr lang="lv-LV" sz="2800" dirty="0" smtClean="0"/>
              <a:t>gada konkursu </a:t>
            </a:r>
          </a:p>
          <a:p>
            <a:r>
              <a:rPr lang="lv-LV" sz="2500" dirty="0">
                <a:hlinkClick r:id="rId5"/>
              </a:rPr>
              <a:t>http://www.lu.lv/statistika</a:t>
            </a:r>
            <a:r>
              <a:rPr lang="lv-LV" sz="2500" dirty="0" smtClean="0">
                <a:hlinkClick r:id="rId5"/>
              </a:rPr>
              <a:t>/</a:t>
            </a:r>
            <a:r>
              <a:rPr lang="lv-LV" sz="2500" dirty="0" smtClean="0"/>
              <a:t> </a:t>
            </a:r>
          </a:p>
          <a:p>
            <a:endParaRPr lang="lv-LV" sz="2800" dirty="0" smtClean="0"/>
          </a:p>
          <a:p>
            <a:r>
              <a:rPr lang="lv-LV" sz="2800" dirty="0" smtClean="0"/>
              <a:t>Dekanāts – 67034861, dekāns – 67033889 </a:t>
            </a:r>
          </a:p>
          <a:p>
            <a:r>
              <a:rPr lang="lv-LV" sz="2800" dirty="0" err="1" smtClean="0">
                <a:hlinkClick r:id="rId6"/>
              </a:rPr>
              <a:t>nils.rostoks@lu.lv</a:t>
            </a:r>
            <a:r>
              <a:rPr lang="lv-LV" sz="2800" dirty="0" smtClean="0"/>
              <a:t> </a:t>
            </a:r>
          </a:p>
        </p:txBody>
      </p:sp>
      <p:sp>
        <p:nvSpPr>
          <p:cNvPr id="24580" name="Date Placeholder 3"/>
          <p:cNvSpPr>
            <a:spLocks noGrp="1"/>
          </p:cNvSpPr>
          <p:nvPr>
            <p:ph type="dt" sz="quarter" idx="10"/>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lv-LV" smtClean="0"/>
              <a:t>2015.03.24.</a:t>
            </a:r>
            <a:endParaRPr lang="lv-LV"/>
          </a:p>
        </p:txBody>
      </p:sp>
      <p:sp>
        <p:nvSpPr>
          <p:cNvPr id="24581" name="Slide Number Placeholder 4"/>
          <p:cNvSpPr>
            <a:spLocks noGrp="1"/>
          </p:cNvSpPr>
          <p:nvPr>
            <p:ph type="sldNum" sz="quarter" idx="12"/>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93C13D1-E620-437B-81B6-0485C3D4F349}" type="slidenum">
              <a:rPr lang="lv-LV" smtClean="0"/>
              <a:pPr/>
              <a:t>34</a:t>
            </a:fld>
            <a:endParaRPr lang="lv-LV" smtClean="0"/>
          </a:p>
        </p:txBody>
      </p:sp>
    </p:spTree>
    <p:extLst>
      <p:ext uri="{BB962C8B-B14F-4D97-AF65-F5344CB8AC3E}">
        <p14:creationId xmlns:p14="http://schemas.microsoft.com/office/powerpoint/2010/main" val="36652894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http://priede.bf.lu.lv</a:t>
            </a:r>
            <a:endParaRPr lang="lv-LV" dirty="0"/>
          </a:p>
        </p:txBody>
      </p:sp>
      <p:sp>
        <p:nvSpPr>
          <p:cNvPr id="3" name="Date Placeholder 2"/>
          <p:cNvSpPr>
            <a:spLocks noGrp="1"/>
          </p:cNvSpPr>
          <p:nvPr>
            <p:ph type="dt" sz="half" idx="10"/>
          </p:nvPr>
        </p:nvSpPr>
        <p:spPr/>
        <p:txBody>
          <a:bodyPr/>
          <a:lstStyle/>
          <a:p>
            <a:pPr>
              <a:defRPr/>
            </a:pPr>
            <a:r>
              <a:rPr lang="lv-LV" smtClean="0"/>
              <a:t>2015.03.24.</a:t>
            </a:r>
            <a:endParaRPr lang="lv-LV"/>
          </a:p>
        </p:txBody>
      </p:sp>
      <p:sp>
        <p:nvSpPr>
          <p:cNvPr id="4" name="Slide Number Placeholder 3"/>
          <p:cNvSpPr>
            <a:spLocks noGrp="1"/>
          </p:cNvSpPr>
          <p:nvPr>
            <p:ph type="sldNum" sz="quarter" idx="12"/>
          </p:nvPr>
        </p:nvSpPr>
        <p:spPr/>
        <p:txBody>
          <a:bodyPr/>
          <a:lstStyle/>
          <a:p>
            <a:pPr>
              <a:defRPr/>
            </a:pPr>
            <a:fld id="{6C8FFF49-7C13-420A-B356-F4C6899E7899}" type="slidenum">
              <a:rPr lang="lv-LV" smtClean="0"/>
              <a:pPr>
                <a:defRPr/>
              </a:pPr>
              <a:t>35</a:t>
            </a:fld>
            <a:endParaRPr lang="lv-LV"/>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3339"/>
            <a:ext cx="9144000" cy="6285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5360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771801" y="125413"/>
            <a:ext cx="6048352" cy="865188"/>
          </a:xfrm>
        </p:spPr>
        <p:txBody>
          <a:bodyPr/>
          <a:lstStyle/>
          <a:p>
            <a:r>
              <a:rPr lang="lv-LV" dirty="0" smtClean="0"/>
              <a:t>LU BF – tālāka informācija </a:t>
            </a:r>
            <a:endParaRPr lang="en-US" dirty="0" smtClean="0"/>
          </a:p>
        </p:txBody>
      </p:sp>
      <p:sp>
        <p:nvSpPr>
          <p:cNvPr id="8195" name="Content Placeholder 2"/>
          <p:cNvSpPr>
            <a:spLocks noGrp="1"/>
          </p:cNvSpPr>
          <p:nvPr>
            <p:ph idx="1"/>
          </p:nvPr>
        </p:nvSpPr>
        <p:spPr>
          <a:xfrm>
            <a:off x="179514" y="1350964"/>
            <a:ext cx="8713663" cy="5178425"/>
          </a:xfrm>
        </p:spPr>
        <p:txBody>
          <a:bodyPr/>
          <a:lstStyle/>
          <a:p>
            <a:pPr marL="685800" indent="-342900">
              <a:buFont typeface="Arial" pitchFamily="34" charset="0"/>
              <a:buChar char="•"/>
            </a:pPr>
            <a:r>
              <a:rPr lang="lv-LV" sz="2500" dirty="0" smtClean="0"/>
              <a:t>Ēnu dienas </a:t>
            </a:r>
          </a:p>
          <a:p>
            <a:pPr marL="685800" indent="-342900">
              <a:buFont typeface="Arial" pitchFamily="34" charset="0"/>
              <a:buChar char="•"/>
            </a:pPr>
            <a:r>
              <a:rPr lang="lv-LV" sz="2500" dirty="0" smtClean="0"/>
              <a:t>Studenta kurpēs </a:t>
            </a:r>
          </a:p>
          <a:p>
            <a:pPr marL="685800" indent="-342900">
              <a:buFont typeface="Arial" pitchFamily="34" charset="0"/>
              <a:buChar char="•"/>
            </a:pPr>
            <a:r>
              <a:rPr lang="lv-LV" sz="2500" dirty="0" smtClean="0"/>
              <a:t>Skola 2015 (27.02.-01.03) </a:t>
            </a:r>
          </a:p>
          <a:p>
            <a:pPr marL="685800" indent="-342900">
              <a:buFont typeface="Arial" pitchFamily="34" charset="0"/>
              <a:buChar char="•"/>
            </a:pPr>
            <a:r>
              <a:rPr lang="lv-LV" sz="2500" dirty="0" err="1" smtClean="0"/>
              <a:t>Info</a:t>
            </a:r>
            <a:r>
              <a:rPr lang="lv-LV" sz="2500" dirty="0" smtClean="0"/>
              <a:t> diena 2015 (24.03.)</a:t>
            </a:r>
          </a:p>
          <a:p>
            <a:pPr marL="685800" indent="-342900">
              <a:buFont typeface="Arial" pitchFamily="34" charset="0"/>
              <a:buChar char="•"/>
            </a:pPr>
            <a:r>
              <a:rPr lang="lv-LV" sz="2500" dirty="0" smtClean="0"/>
              <a:t>Jauno biologu skola</a:t>
            </a:r>
          </a:p>
          <a:p>
            <a:endParaRPr lang="lv-LV" sz="2500" dirty="0" smtClean="0"/>
          </a:p>
          <a:p>
            <a:endParaRPr lang="en-US" sz="2500" dirty="0" smtClean="0"/>
          </a:p>
        </p:txBody>
      </p:sp>
      <p:sp>
        <p:nvSpPr>
          <p:cNvPr id="8196" name="Date Placeholder 3"/>
          <p:cNvSpPr>
            <a:spLocks noGrp="1"/>
          </p:cNvSpPr>
          <p:nvPr>
            <p:ph type="dt" sz="quarter" idx="10"/>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lv-LV" smtClean="0"/>
              <a:t>2015.03.24.</a:t>
            </a:r>
            <a:endParaRPr lang="lv-LV"/>
          </a:p>
        </p:txBody>
      </p:sp>
      <p:sp>
        <p:nvSpPr>
          <p:cNvPr id="8197" name="Slide Number Placeholder 4"/>
          <p:cNvSpPr>
            <a:spLocks noGrp="1"/>
          </p:cNvSpPr>
          <p:nvPr>
            <p:ph type="sldNum" sz="quarter" idx="12"/>
          </p:nvPr>
        </p:nvSpPr>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F91AE40-963F-4C0A-8DC5-F701EAF92D4F}" type="slidenum">
              <a:rPr lang="lv-LV" smtClean="0"/>
              <a:pPr/>
              <a:t>36</a:t>
            </a:fld>
            <a:endParaRPr lang="lv-LV" smtClean="0"/>
          </a:p>
        </p:txBody>
      </p:sp>
      <p:sp>
        <p:nvSpPr>
          <p:cNvPr id="6" name="TextBox 4"/>
          <p:cNvSpPr txBox="1">
            <a:spLocks noChangeArrowheads="1"/>
          </p:cNvSpPr>
          <p:nvPr/>
        </p:nvSpPr>
        <p:spPr bwMode="auto">
          <a:xfrm>
            <a:off x="4571999" y="4077072"/>
            <a:ext cx="4103687"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lv-LV" dirty="0" smtClean="0">
                <a:hlinkClick r:id="rId2"/>
              </a:rPr>
              <a:t>http</a:t>
            </a:r>
            <a:r>
              <a:rPr lang="lv-LV" dirty="0">
                <a:hlinkClick r:id="rId2"/>
              </a:rPr>
              <a:t>://priede.bf.lu.lv</a:t>
            </a:r>
            <a:r>
              <a:rPr lang="lv-LV" dirty="0" smtClean="0">
                <a:hlinkClick r:id="rId2"/>
              </a:rPr>
              <a:t>/ </a:t>
            </a:r>
          </a:p>
          <a:p>
            <a:pPr algn="ctr" eaLnBrk="1" hangingPunct="1"/>
            <a:r>
              <a:rPr lang="lv-LV" u="sng" dirty="0">
                <a:hlinkClick r:id="rId3"/>
              </a:rPr>
              <a:t>http://biofak.lu.lv</a:t>
            </a:r>
            <a:r>
              <a:rPr lang="lv-LV" u="sng" dirty="0" smtClean="0">
                <a:hlinkClick r:id="rId3"/>
              </a:rPr>
              <a:t>/</a:t>
            </a:r>
            <a:r>
              <a:rPr lang="lv-LV" u="sng" dirty="0" smtClean="0"/>
              <a:t> </a:t>
            </a:r>
          </a:p>
          <a:p>
            <a:pPr algn="ctr" eaLnBrk="1" hangingPunct="1"/>
            <a:r>
              <a:rPr lang="lv-LV" dirty="0" smtClean="0"/>
              <a:t>Kronvalda bulv. 4, tel. 67034861 </a:t>
            </a:r>
          </a:p>
          <a:p>
            <a:pPr algn="ctr" eaLnBrk="1" hangingPunct="1"/>
            <a:r>
              <a:rPr lang="lv-LV" dirty="0" err="1" smtClean="0">
                <a:hlinkClick r:id="rId4"/>
              </a:rPr>
              <a:t>nils.rostoks@lu.lv</a:t>
            </a:r>
            <a:r>
              <a:rPr lang="lv-LV" dirty="0" smtClean="0">
                <a:hlinkClick r:id="rId4"/>
              </a:rPr>
              <a:t> </a:t>
            </a:r>
          </a:p>
          <a:p>
            <a:pPr algn="ctr" eaLnBrk="1" hangingPunct="1"/>
            <a:r>
              <a:rPr lang="lv-LV" dirty="0" err="1" smtClean="0">
                <a:hlinkClick r:id="rId4"/>
              </a:rPr>
              <a:t>daba@lanet.lv</a:t>
            </a:r>
            <a:r>
              <a:rPr lang="lv-LV" dirty="0" smtClean="0"/>
              <a:t>  </a:t>
            </a:r>
            <a:endParaRPr lang="lv-LV" dirty="0"/>
          </a:p>
          <a:p>
            <a:pPr algn="ctr" eaLnBrk="1" hangingPunct="1"/>
            <a:r>
              <a:rPr lang="lv-LV" dirty="0" err="1" smtClean="0">
                <a:hlinkClick r:id="rId2"/>
              </a:rPr>
              <a:t>www.gribustudet.lv</a:t>
            </a:r>
            <a:r>
              <a:rPr lang="lv-LV" dirty="0" smtClean="0"/>
              <a:t> </a:t>
            </a:r>
            <a:endParaRPr lang="lv-LV" dirty="0"/>
          </a:p>
          <a:p>
            <a:pPr algn="ctr" eaLnBrk="1" hangingPunct="1"/>
            <a:r>
              <a:rPr lang="lv-LV" dirty="0" err="1">
                <a:hlinkClick r:id="rId5"/>
              </a:rPr>
              <a:t>www.twitter.com</a:t>
            </a:r>
            <a:r>
              <a:rPr lang="lv-LV" dirty="0">
                <a:hlinkClick r:id="rId5"/>
              </a:rPr>
              <a:t>/</a:t>
            </a:r>
            <a:r>
              <a:rPr lang="lv-LV" dirty="0" err="1">
                <a:hlinkClick r:id="rId5"/>
              </a:rPr>
              <a:t>universitatelv</a:t>
            </a:r>
            <a:endParaRPr lang="lv-LV" dirty="0"/>
          </a:p>
          <a:p>
            <a:pPr algn="ctr" eaLnBrk="1" hangingPunct="1"/>
            <a:r>
              <a:rPr lang="lv-LV" dirty="0" err="1">
                <a:hlinkClick r:id="rId6"/>
              </a:rPr>
              <a:t>www.facebook.com</a:t>
            </a:r>
            <a:r>
              <a:rPr lang="lv-LV" dirty="0">
                <a:hlinkClick r:id="rId6"/>
              </a:rPr>
              <a:t>/</a:t>
            </a:r>
            <a:r>
              <a:rPr lang="lv-LV" dirty="0" err="1">
                <a:hlinkClick r:id="rId6"/>
              </a:rPr>
              <a:t>latvijasuniversitate</a:t>
            </a:r>
            <a:endParaRPr lang="lv-LV" dirty="0"/>
          </a:p>
          <a:p>
            <a:pPr algn="ctr" eaLnBrk="1" hangingPunct="1"/>
            <a:r>
              <a:rPr lang="lv-LV" dirty="0" err="1">
                <a:hlinkClick r:id="rId7"/>
              </a:rPr>
              <a:t>www.draugiem.lv</a:t>
            </a:r>
            <a:r>
              <a:rPr lang="lv-LV" dirty="0">
                <a:hlinkClick r:id="rId7"/>
              </a:rPr>
              <a:t>/</a:t>
            </a:r>
            <a:r>
              <a:rPr lang="lv-LV" dirty="0" err="1">
                <a:hlinkClick r:id="rId7"/>
              </a:rPr>
              <a:t>universitate</a:t>
            </a:r>
            <a:endParaRPr lang="lv-LV" dirty="0"/>
          </a:p>
          <a:p>
            <a:pPr algn="ctr" eaLnBrk="1" hangingPunct="1"/>
            <a:endParaRPr lang="lv-LV" dirty="0"/>
          </a:p>
          <a:p>
            <a:pPr algn="ctr" eaLnBrk="1" hangingPunct="1"/>
            <a:endParaRPr lang="lv-LV" dirty="0"/>
          </a:p>
        </p:txBody>
      </p:sp>
      <p:pic>
        <p:nvPicPr>
          <p:cNvPr id="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7921" y="1132837"/>
            <a:ext cx="4518025" cy="294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503" y="3982198"/>
            <a:ext cx="4430417" cy="2944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18597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lv-LV" dirty="0" smtClean="0"/>
              <a:t>Darbs bioloģijas laboratorijās </a:t>
            </a:r>
            <a:endParaRPr lang="en-US"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0838" y="1854283"/>
            <a:ext cx="3594100" cy="306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3363" y="4139991"/>
            <a:ext cx="3594100" cy="306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13" y="1779840"/>
            <a:ext cx="3592512" cy="2708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313" y="4082467"/>
            <a:ext cx="3594100" cy="2708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pPr>
              <a:defRPr/>
            </a:pPr>
            <a:r>
              <a:rPr lang="lv-LV" smtClean="0"/>
              <a:t>2015.03.24.</a:t>
            </a:r>
            <a:endParaRPr lang="lv-LV"/>
          </a:p>
        </p:txBody>
      </p:sp>
      <p:sp>
        <p:nvSpPr>
          <p:cNvPr id="8" name="Slide Number Placeholder 7"/>
          <p:cNvSpPr>
            <a:spLocks noGrp="1"/>
          </p:cNvSpPr>
          <p:nvPr>
            <p:ph type="sldNum" sz="quarter" idx="12"/>
          </p:nvPr>
        </p:nvSpPr>
        <p:spPr/>
        <p:txBody>
          <a:bodyPr/>
          <a:lstStyle/>
          <a:p>
            <a:pPr>
              <a:defRPr/>
            </a:pPr>
            <a:fld id="{6C8FFF49-7C13-420A-B356-F4C6899E7899}" type="slidenum">
              <a:rPr lang="lv-LV" smtClean="0"/>
              <a:pPr>
                <a:defRPr/>
              </a:pPr>
              <a:t>4</a:t>
            </a:fld>
            <a:endParaRPr lang="lv-LV"/>
          </a:p>
        </p:txBody>
      </p:sp>
    </p:spTree>
    <p:extLst>
      <p:ext uri="{BB962C8B-B14F-4D97-AF65-F5344CB8AC3E}">
        <p14:creationId xmlns:p14="http://schemas.microsoft.com/office/powerpoint/2010/main" val="16375013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lv-LV" dirty="0" smtClean="0"/>
              <a:t>Vasaras prakse Kolkā</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34145"/>
            <a:ext cx="5328814" cy="353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3622651"/>
            <a:ext cx="4955704" cy="3289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pPr>
              <a:defRPr/>
            </a:pPr>
            <a:r>
              <a:rPr lang="lv-LV" smtClean="0"/>
              <a:t>2015.03.24.</a:t>
            </a:r>
            <a:endParaRPr lang="lv-LV"/>
          </a:p>
        </p:txBody>
      </p:sp>
      <p:sp>
        <p:nvSpPr>
          <p:cNvPr id="8" name="Slide Number Placeholder 7"/>
          <p:cNvSpPr>
            <a:spLocks noGrp="1"/>
          </p:cNvSpPr>
          <p:nvPr>
            <p:ph type="sldNum" sz="quarter" idx="12"/>
          </p:nvPr>
        </p:nvSpPr>
        <p:spPr/>
        <p:txBody>
          <a:bodyPr/>
          <a:lstStyle/>
          <a:p>
            <a:pPr>
              <a:defRPr/>
            </a:pPr>
            <a:fld id="{6C8FFF49-7C13-420A-B356-F4C6899E7899}" type="slidenum">
              <a:rPr lang="lv-LV" smtClean="0"/>
              <a:pPr>
                <a:defRPr/>
              </a:pPr>
              <a:t>5</a:t>
            </a:fld>
            <a:endParaRPr lang="lv-LV"/>
          </a:p>
        </p:txBody>
      </p:sp>
    </p:spTree>
    <p:extLst>
      <p:ext uri="{BB962C8B-B14F-4D97-AF65-F5344CB8AC3E}">
        <p14:creationId xmlns:p14="http://schemas.microsoft.com/office/powerpoint/2010/main" val="29646993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BF zinātniskie pētījumi </a:t>
            </a:r>
            <a:endParaRPr lang="en-US" dirty="0"/>
          </a:p>
        </p:txBody>
      </p:sp>
      <p:sp>
        <p:nvSpPr>
          <p:cNvPr id="3" name="Content Placeholder 2"/>
          <p:cNvSpPr>
            <a:spLocks noGrp="1"/>
          </p:cNvSpPr>
          <p:nvPr>
            <p:ph idx="1"/>
          </p:nvPr>
        </p:nvSpPr>
        <p:spPr/>
        <p:txBody>
          <a:bodyPr/>
          <a:lstStyle/>
          <a:p>
            <a:r>
              <a:rPr lang="lv-LV" smtClean="0"/>
              <a:t>Zinātne ir labas izglītības pamats! </a:t>
            </a:r>
          </a:p>
          <a:p>
            <a:r>
              <a:rPr lang="lv-LV" smtClean="0"/>
              <a:t>Pasniedzēju kvalifikācija un iespēja izstrādāt studentu darbus</a:t>
            </a:r>
          </a:p>
          <a:p>
            <a:r>
              <a:rPr lang="lv-LV" smtClean="0"/>
              <a:t>Katrā katedrā ir kāda īpaši spēcīga zinātniskā tēma(s)</a:t>
            </a:r>
          </a:p>
          <a:p>
            <a:r>
              <a:rPr lang="lv-LV" smtClean="0"/>
              <a:t>Zinātnisko pētījumu kvalitāte – pētnieciskie projekti, zinātniskās publikācijas, konferences </a:t>
            </a:r>
            <a:endParaRPr lang="lv-LV" dirty="0" smtClean="0"/>
          </a:p>
        </p:txBody>
      </p:sp>
      <p:sp>
        <p:nvSpPr>
          <p:cNvPr id="4" name="Date Placeholder 3"/>
          <p:cNvSpPr>
            <a:spLocks noGrp="1"/>
          </p:cNvSpPr>
          <p:nvPr>
            <p:ph type="dt" sz="half" idx="10"/>
          </p:nvPr>
        </p:nvSpPr>
        <p:spPr/>
        <p:txBody>
          <a:bodyPr/>
          <a:lstStyle/>
          <a:p>
            <a:r>
              <a:rPr lang="lv-LV" smtClean="0"/>
              <a:t>2015.03.24.</a:t>
            </a:r>
            <a:endParaRPr lang="en-US"/>
          </a:p>
        </p:txBody>
      </p:sp>
      <p:sp>
        <p:nvSpPr>
          <p:cNvPr id="5" name="Slide Number Placeholder 4"/>
          <p:cNvSpPr>
            <a:spLocks noGrp="1"/>
          </p:cNvSpPr>
          <p:nvPr>
            <p:ph type="sldNum" sz="quarter" idx="12"/>
          </p:nvPr>
        </p:nvSpPr>
        <p:spPr/>
        <p:txBody>
          <a:bodyPr/>
          <a:lstStyle/>
          <a:p>
            <a:fld id="{DD20295D-3EF3-43F1-87FA-9D5247E6330D}" type="slidenum">
              <a:rPr lang="en-US" smtClean="0"/>
              <a:pPr/>
              <a:t>6</a:t>
            </a:fld>
            <a:endParaRPr lang="en-US"/>
          </a:p>
        </p:txBody>
      </p:sp>
    </p:spTree>
    <p:extLst>
      <p:ext uri="{BB962C8B-B14F-4D97-AF65-F5344CB8AC3E}">
        <p14:creationId xmlns:p14="http://schemas.microsoft.com/office/powerpoint/2010/main" val="957058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solidFill>
                  <a:schemeClr val="bg1"/>
                </a:solidFill>
              </a:rPr>
              <a:t>Zinātnisko tēmu piemēri </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lv-LV" dirty="0" smtClean="0">
                <a:solidFill>
                  <a:schemeClr val="tx1"/>
                </a:solidFill>
              </a:rPr>
              <a:t>Biomedicīna, </a:t>
            </a:r>
            <a:r>
              <a:rPr lang="lv-LV" dirty="0" err="1" smtClean="0">
                <a:solidFill>
                  <a:schemeClr val="tx1"/>
                </a:solidFill>
              </a:rPr>
              <a:t>autologo</a:t>
            </a:r>
            <a:r>
              <a:rPr lang="lv-LV" dirty="0" smtClean="0">
                <a:solidFill>
                  <a:schemeClr val="tx1"/>
                </a:solidFill>
              </a:rPr>
              <a:t> cilmes šūnu pētījumi un šūnu terapija </a:t>
            </a:r>
          </a:p>
        </p:txBody>
      </p:sp>
      <p:sp>
        <p:nvSpPr>
          <p:cNvPr id="4" name="Date Placeholder 3"/>
          <p:cNvSpPr>
            <a:spLocks noGrp="1"/>
          </p:cNvSpPr>
          <p:nvPr>
            <p:ph type="dt" sz="half" idx="10"/>
          </p:nvPr>
        </p:nvSpPr>
        <p:spPr/>
        <p:txBody>
          <a:bodyPr/>
          <a:lstStyle/>
          <a:p>
            <a:r>
              <a:rPr lang="lv-LV" smtClean="0"/>
              <a:t>2015.03.24.</a:t>
            </a:r>
            <a:endParaRPr lang="en-US"/>
          </a:p>
        </p:txBody>
      </p:sp>
      <p:sp>
        <p:nvSpPr>
          <p:cNvPr id="5" name="Slide Number Placeholder 4"/>
          <p:cNvSpPr>
            <a:spLocks noGrp="1"/>
          </p:cNvSpPr>
          <p:nvPr>
            <p:ph type="sldNum" sz="quarter" idx="12"/>
          </p:nvPr>
        </p:nvSpPr>
        <p:spPr/>
        <p:txBody>
          <a:bodyPr/>
          <a:lstStyle/>
          <a:p>
            <a:fld id="{DD20295D-3EF3-43F1-87FA-9D5247E6330D}" type="slidenum">
              <a:rPr lang="en-US" smtClean="0"/>
              <a:pPr/>
              <a:t>7</a:t>
            </a:fld>
            <a:endParaRPr lang="en-US"/>
          </a:p>
        </p:txBody>
      </p:sp>
      <p:pic>
        <p:nvPicPr>
          <p:cNvPr id="25602" name="Picture 2"/>
          <p:cNvPicPr>
            <a:picLocks noChangeAspect="1" noChangeArrowheads="1"/>
          </p:cNvPicPr>
          <p:nvPr/>
        </p:nvPicPr>
        <p:blipFill>
          <a:blip r:embed="rId3" cstate="print"/>
          <a:srcRect/>
          <a:stretch>
            <a:fillRect/>
          </a:stretch>
        </p:blipFill>
        <p:spPr bwMode="auto">
          <a:xfrm>
            <a:off x="1" y="3426022"/>
            <a:ext cx="3108759" cy="2461183"/>
          </a:xfrm>
          <a:prstGeom prst="rect">
            <a:avLst/>
          </a:prstGeom>
          <a:noFill/>
          <a:ln w="9525">
            <a:noFill/>
            <a:miter lim="800000"/>
            <a:headEnd/>
            <a:tailEnd/>
          </a:ln>
        </p:spPr>
      </p:pic>
      <p:pic>
        <p:nvPicPr>
          <p:cNvPr id="25603" name="Picture 3"/>
          <p:cNvPicPr>
            <a:picLocks noChangeAspect="1" noChangeArrowheads="1"/>
          </p:cNvPicPr>
          <p:nvPr/>
        </p:nvPicPr>
        <p:blipFill>
          <a:blip r:embed="rId4" cstate="print"/>
          <a:srcRect/>
          <a:stretch>
            <a:fillRect/>
          </a:stretch>
        </p:blipFill>
        <p:spPr bwMode="auto">
          <a:xfrm>
            <a:off x="3025022" y="3426022"/>
            <a:ext cx="3093956" cy="2461183"/>
          </a:xfrm>
          <a:prstGeom prst="rect">
            <a:avLst/>
          </a:prstGeom>
          <a:noFill/>
          <a:ln w="9525">
            <a:noFill/>
            <a:miter lim="800000"/>
            <a:headEnd/>
            <a:tailEnd/>
          </a:ln>
        </p:spPr>
      </p:pic>
      <p:pic>
        <p:nvPicPr>
          <p:cNvPr id="25604" name="Picture 4"/>
          <p:cNvPicPr>
            <a:picLocks noChangeAspect="1" noChangeArrowheads="1"/>
          </p:cNvPicPr>
          <p:nvPr/>
        </p:nvPicPr>
        <p:blipFill>
          <a:blip r:embed="rId5" cstate="print"/>
          <a:srcRect/>
          <a:stretch>
            <a:fillRect/>
          </a:stretch>
        </p:blipFill>
        <p:spPr bwMode="auto">
          <a:xfrm>
            <a:off x="6000724" y="3426022"/>
            <a:ext cx="3143276" cy="2488510"/>
          </a:xfrm>
          <a:prstGeom prst="rect">
            <a:avLst/>
          </a:prstGeom>
          <a:noFill/>
          <a:ln w="9525">
            <a:noFill/>
            <a:miter lim="800000"/>
            <a:headEnd/>
            <a:tailEnd/>
          </a:ln>
        </p:spPr>
      </p:pic>
    </p:spTree>
    <p:extLst>
      <p:ext uri="{BB962C8B-B14F-4D97-AF65-F5344CB8AC3E}">
        <p14:creationId xmlns:p14="http://schemas.microsoft.com/office/powerpoint/2010/main" val="20342937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solidFill>
                  <a:schemeClr val="bg1"/>
                </a:solidFill>
              </a:rPr>
              <a:t>Zinātnisko tēmu piemēri </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lv-LV" dirty="0" smtClean="0">
                <a:solidFill>
                  <a:schemeClr val="tx1"/>
                </a:solidFill>
              </a:rPr>
              <a:t>Pētījumi sugu un sugu sabiedrību populāciju ekoloģijā, sugu monitorings</a:t>
            </a:r>
          </a:p>
          <a:p>
            <a:r>
              <a:rPr lang="lv-LV" dirty="0" smtClean="0">
                <a:solidFill>
                  <a:schemeClr val="tx1"/>
                </a:solidFill>
              </a:rPr>
              <a:t>Latvijas biotopu raksturojums, aizsardzība un apsaimniekošana Latvijā </a:t>
            </a:r>
          </a:p>
          <a:p>
            <a:r>
              <a:rPr lang="lv-LV" dirty="0" smtClean="0">
                <a:solidFill>
                  <a:schemeClr val="tx1"/>
                </a:solidFill>
              </a:rPr>
              <a:t>Bioloģiskā daudzveidība </a:t>
            </a:r>
          </a:p>
          <a:p>
            <a:r>
              <a:rPr lang="lv-LV" dirty="0" err="1" smtClean="0">
                <a:solidFill>
                  <a:schemeClr val="tx1"/>
                </a:solidFill>
              </a:rPr>
              <a:t>Dendroekoloģija</a:t>
            </a:r>
            <a:r>
              <a:rPr lang="lv-LV" dirty="0" smtClean="0">
                <a:solidFill>
                  <a:schemeClr val="tx1"/>
                </a:solidFill>
              </a:rPr>
              <a:t> </a:t>
            </a:r>
          </a:p>
        </p:txBody>
      </p:sp>
      <p:sp>
        <p:nvSpPr>
          <p:cNvPr id="4" name="Date Placeholder 3"/>
          <p:cNvSpPr>
            <a:spLocks noGrp="1"/>
          </p:cNvSpPr>
          <p:nvPr>
            <p:ph type="dt" sz="half" idx="10"/>
          </p:nvPr>
        </p:nvSpPr>
        <p:spPr/>
        <p:txBody>
          <a:bodyPr/>
          <a:lstStyle/>
          <a:p>
            <a:r>
              <a:rPr lang="lv-LV" smtClean="0"/>
              <a:t>2015.03.24.</a:t>
            </a:r>
            <a:endParaRPr lang="en-US"/>
          </a:p>
        </p:txBody>
      </p:sp>
      <p:sp>
        <p:nvSpPr>
          <p:cNvPr id="5" name="Slide Number Placeholder 4"/>
          <p:cNvSpPr>
            <a:spLocks noGrp="1"/>
          </p:cNvSpPr>
          <p:nvPr>
            <p:ph type="sldNum" sz="quarter" idx="12"/>
          </p:nvPr>
        </p:nvSpPr>
        <p:spPr/>
        <p:txBody>
          <a:bodyPr/>
          <a:lstStyle/>
          <a:p>
            <a:fld id="{DD20295D-3EF3-43F1-87FA-9D5247E6330D}" type="slidenum">
              <a:rPr lang="en-US" smtClean="0"/>
              <a:pPr/>
              <a:t>8</a:t>
            </a:fld>
            <a:endParaRPr lang="en-US"/>
          </a:p>
        </p:txBody>
      </p:sp>
      <p:pic>
        <p:nvPicPr>
          <p:cNvPr id="28674" name="Picture 2"/>
          <p:cNvPicPr>
            <a:picLocks noChangeAspect="1" noChangeArrowheads="1"/>
          </p:cNvPicPr>
          <p:nvPr/>
        </p:nvPicPr>
        <p:blipFill>
          <a:blip r:embed="rId3" cstate="print"/>
          <a:srcRect/>
          <a:stretch>
            <a:fillRect/>
          </a:stretch>
        </p:blipFill>
        <p:spPr bwMode="auto">
          <a:xfrm>
            <a:off x="4952717" y="3958963"/>
            <a:ext cx="4191282" cy="3349887"/>
          </a:xfrm>
          <a:prstGeom prst="rect">
            <a:avLst/>
          </a:prstGeom>
          <a:noFill/>
          <a:ln w="9525">
            <a:noFill/>
            <a:miter lim="800000"/>
            <a:headEnd/>
            <a:tailEnd/>
          </a:ln>
        </p:spPr>
      </p:pic>
    </p:spTree>
    <p:extLst>
      <p:ext uri="{BB962C8B-B14F-4D97-AF65-F5344CB8AC3E}">
        <p14:creationId xmlns:p14="http://schemas.microsoft.com/office/powerpoint/2010/main" val="31307024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solidFill>
                  <a:schemeClr val="bg1"/>
                </a:solidFill>
              </a:rPr>
              <a:t>Zinātnisko tēmu piemēri </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lv-LV" dirty="0" smtClean="0">
                <a:solidFill>
                  <a:schemeClr val="tx1"/>
                </a:solidFill>
              </a:rPr>
              <a:t>Augu slimību izturības pētījumi un molekulāro marķieru izstrāde augu selekcijai </a:t>
            </a:r>
          </a:p>
        </p:txBody>
      </p:sp>
      <p:sp>
        <p:nvSpPr>
          <p:cNvPr id="4" name="Date Placeholder 3"/>
          <p:cNvSpPr>
            <a:spLocks noGrp="1"/>
          </p:cNvSpPr>
          <p:nvPr>
            <p:ph type="dt" sz="half" idx="10"/>
          </p:nvPr>
        </p:nvSpPr>
        <p:spPr>
          <a:xfrm>
            <a:off x="671482" y="6774221"/>
            <a:ext cx="2133600" cy="389129"/>
          </a:xfrm>
        </p:spPr>
        <p:txBody>
          <a:bodyPr/>
          <a:lstStyle/>
          <a:p>
            <a:r>
              <a:rPr lang="lv-LV" smtClean="0"/>
              <a:t>2015.03.24.</a:t>
            </a:r>
            <a:endParaRPr lang="en-US"/>
          </a:p>
        </p:txBody>
      </p:sp>
      <p:sp>
        <p:nvSpPr>
          <p:cNvPr id="5" name="Slide Number Placeholder 4"/>
          <p:cNvSpPr>
            <a:spLocks noGrp="1"/>
          </p:cNvSpPr>
          <p:nvPr>
            <p:ph type="sldNum" sz="quarter" idx="12"/>
          </p:nvPr>
        </p:nvSpPr>
        <p:spPr/>
        <p:txBody>
          <a:bodyPr/>
          <a:lstStyle/>
          <a:p>
            <a:fld id="{DD20295D-3EF3-43F1-87FA-9D5247E6330D}" type="slidenum">
              <a:rPr lang="en-US" smtClean="0"/>
              <a:pPr/>
              <a:t>9</a:t>
            </a:fld>
            <a:endParaRPr lang="en-US"/>
          </a:p>
        </p:txBody>
      </p:sp>
      <p:pic>
        <p:nvPicPr>
          <p:cNvPr id="24579" name="Picture 3"/>
          <p:cNvPicPr>
            <a:picLocks noChangeAspect="1" noChangeArrowheads="1"/>
          </p:cNvPicPr>
          <p:nvPr/>
        </p:nvPicPr>
        <p:blipFill>
          <a:blip r:embed="rId3" cstate="print"/>
          <a:srcRect/>
          <a:stretch>
            <a:fillRect/>
          </a:stretch>
        </p:blipFill>
        <p:spPr bwMode="auto">
          <a:xfrm>
            <a:off x="245622" y="4772299"/>
            <a:ext cx="2857488" cy="2030228"/>
          </a:xfrm>
          <a:prstGeom prst="rect">
            <a:avLst/>
          </a:prstGeom>
          <a:noFill/>
          <a:ln w="9525">
            <a:noFill/>
            <a:miter lim="800000"/>
            <a:headEnd/>
            <a:tailEnd/>
          </a:ln>
        </p:spPr>
      </p:pic>
      <p:pic>
        <p:nvPicPr>
          <p:cNvPr id="24580" name="Picture 4"/>
          <p:cNvPicPr>
            <a:picLocks noChangeAspect="1" noChangeArrowheads="1"/>
          </p:cNvPicPr>
          <p:nvPr/>
        </p:nvPicPr>
        <p:blipFill>
          <a:blip r:embed="rId4" cstate="print"/>
          <a:srcRect/>
          <a:stretch>
            <a:fillRect/>
          </a:stretch>
        </p:blipFill>
        <p:spPr bwMode="auto">
          <a:xfrm>
            <a:off x="3388894" y="4518521"/>
            <a:ext cx="2857682" cy="2284006"/>
          </a:xfrm>
          <a:prstGeom prst="rect">
            <a:avLst/>
          </a:prstGeom>
          <a:noFill/>
          <a:ln w="9525">
            <a:noFill/>
            <a:miter lim="800000"/>
            <a:headEnd/>
            <a:tailEnd/>
          </a:ln>
        </p:spPr>
      </p:pic>
      <p:pic>
        <p:nvPicPr>
          <p:cNvPr id="24578" name="Picture 2"/>
          <p:cNvPicPr>
            <a:picLocks noChangeAspect="1" noChangeArrowheads="1"/>
          </p:cNvPicPr>
          <p:nvPr/>
        </p:nvPicPr>
        <p:blipFill>
          <a:blip r:embed="rId5" cstate="print"/>
          <a:srcRect/>
          <a:stretch>
            <a:fillRect/>
          </a:stretch>
        </p:blipFill>
        <p:spPr bwMode="auto">
          <a:xfrm>
            <a:off x="6532167" y="3013932"/>
            <a:ext cx="2369929" cy="3788595"/>
          </a:xfrm>
          <a:prstGeom prst="rect">
            <a:avLst/>
          </a:prstGeom>
          <a:noFill/>
          <a:ln w="9525">
            <a:noFill/>
            <a:miter lim="800000"/>
            <a:headEnd/>
            <a:tailEnd/>
          </a:ln>
        </p:spPr>
      </p:pic>
      <p:pic>
        <p:nvPicPr>
          <p:cNvPr id="24581" name="Picture 5"/>
          <p:cNvPicPr>
            <a:picLocks noChangeAspect="1" noChangeArrowheads="1"/>
          </p:cNvPicPr>
          <p:nvPr/>
        </p:nvPicPr>
        <p:blipFill>
          <a:blip r:embed="rId6" cstate="print"/>
          <a:srcRect/>
          <a:stretch>
            <a:fillRect/>
          </a:stretch>
        </p:blipFill>
        <p:spPr bwMode="auto">
          <a:xfrm>
            <a:off x="245623" y="2767430"/>
            <a:ext cx="2843549" cy="2020000"/>
          </a:xfrm>
          <a:prstGeom prst="rect">
            <a:avLst/>
          </a:prstGeom>
          <a:noFill/>
          <a:ln w="9525">
            <a:noFill/>
            <a:miter lim="800000"/>
            <a:headEnd/>
            <a:tailEnd/>
          </a:ln>
        </p:spPr>
      </p:pic>
    </p:spTree>
    <p:extLst>
      <p:ext uri="{BB962C8B-B14F-4D97-AF65-F5344CB8AC3E}">
        <p14:creationId xmlns:p14="http://schemas.microsoft.com/office/powerpoint/2010/main" val="4294053855"/>
      </p:ext>
    </p:extLst>
  </p:cSld>
  <p:clrMapOvr>
    <a:masterClrMapping/>
  </p:clrMapOvr>
  <p:timing>
    <p:tnLst>
      <p:par>
        <p:cTn id="1" dur="indefinite" restart="never" nodeType="tmRoot"/>
      </p:par>
    </p:tnLst>
  </p:timing>
</p:sld>
</file>

<file path=ppt/theme/theme1.xml><?xml version="1.0" encoding="utf-8"?>
<a:theme xmlns:a="http://schemas.openxmlformats.org/drawingml/2006/main" name="Latvijas Universitate 1">
  <a:themeElements>
    <a:clrScheme name="Latvijas Universitate 1 1">
      <a:dk1>
        <a:srgbClr val="4D4D4D"/>
      </a:dk1>
      <a:lt1>
        <a:srgbClr val="FFFFFF"/>
      </a:lt1>
      <a:dk2>
        <a:srgbClr val="FF6600"/>
      </a:dk2>
      <a:lt2>
        <a:srgbClr val="808080"/>
      </a:lt2>
      <a:accent1>
        <a:srgbClr val="BBE0E3"/>
      </a:accent1>
      <a:accent2>
        <a:srgbClr val="333399"/>
      </a:accent2>
      <a:accent3>
        <a:srgbClr val="FFFFFF"/>
      </a:accent3>
      <a:accent4>
        <a:srgbClr val="404040"/>
      </a:accent4>
      <a:accent5>
        <a:srgbClr val="DAEDEF"/>
      </a:accent5>
      <a:accent6>
        <a:srgbClr val="2D2D8A"/>
      </a:accent6>
      <a:hlink>
        <a:srgbClr val="009999"/>
      </a:hlink>
      <a:folHlink>
        <a:srgbClr val="99CC00"/>
      </a:folHlink>
    </a:clrScheme>
    <a:fontScheme name="Latvijas Universitate 1">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atvijas Universitate 1 1">
        <a:dk1>
          <a:srgbClr val="4D4D4D"/>
        </a:dk1>
        <a:lt1>
          <a:srgbClr val="FFFFFF"/>
        </a:lt1>
        <a:dk2>
          <a:srgbClr val="FF6600"/>
        </a:dk2>
        <a:lt2>
          <a:srgbClr val="808080"/>
        </a:lt2>
        <a:accent1>
          <a:srgbClr val="BBE0E3"/>
        </a:accent1>
        <a:accent2>
          <a:srgbClr val="333399"/>
        </a:accent2>
        <a:accent3>
          <a:srgbClr val="FFFFFF"/>
        </a:accent3>
        <a:accent4>
          <a:srgbClr val="40404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atvijas Universitate 1">
  <a:themeElements>
    <a:clrScheme name="Latvijas Universitate 1 2">
      <a:dk1>
        <a:srgbClr val="4D4D4D"/>
      </a:dk1>
      <a:lt1>
        <a:srgbClr val="FFFFFF"/>
      </a:lt1>
      <a:dk2>
        <a:srgbClr val="FF6600"/>
      </a:dk2>
      <a:lt2>
        <a:srgbClr val="808080"/>
      </a:lt2>
      <a:accent1>
        <a:srgbClr val="BBE0E3"/>
      </a:accent1>
      <a:accent2>
        <a:srgbClr val="333399"/>
      </a:accent2>
      <a:accent3>
        <a:srgbClr val="FFFFFF"/>
      </a:accent3>
      <a:accent4>
        <a:srgbClr val="404040"/>
      </a:accent4>
      <a:accent5>
        <a:srgbClr val="DAEDEF"/>
      </a:accent5>
      <a:accent6>
        <a:srgbClr val="2D2D8A"/>
      </a:accent6>
      <a:hlink>
        <a:srgbClr val="009999"/>
      </a:hlink>
      <a:folHlink>
        <a:srgbClr val="99CC00"/>
      </a:folHlink>
    </a:clrScheme>
    <a:fontScheme name="Latvijas Universitate 1">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atvijas Universitate 1 1">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tvijas Universitate 1 2">
        <a:dk1>
          <a:srgbClr val="4D4D4D"/>
        </a:dk1>
        <a:lt1>
          <a:srgbClr val="FFFFFF"/>
        </a:lt1>
        <a:dk2>
          <a:srgbClr val="FF6600"/>
        </a:dk2>
        <a:lt2>
          <a:srgbClr val="808080"/>
        </a:lt2>
        <a:accent1>
          <a:srgbClr val="BBE0E3"/>
        </a:accent1>
        <a:accent2>
          <a:srgbClr val="333399"/>
        </a:accent2>
        <a:accent3>
          <a:srgbClr val="FFFFFF"/>
        </a:accent3>
        <a:accent4>
          <a:srgbClr val="40404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24104</TotalTime>
  <Words>1453</Words>
  <Application>Microsoft Office PowerPoint</Application>
  <PresentationFormat>Custom</PresentationFormat>
  <Paragraphs>288</Paragraphs>
  <Slides>36</Slides>
  <Notes>8</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39" baseType="lpstr">
      <vt:lpstr>Latvijas Universitate 1</vt:lpstr>
      <vt:lpstr>1_Latvijas Universitate 1</vt:lpstr>
      <vt:lpstr>CorelDRAW</vt:lpstr>
      <vt:lpstr>Latvijas Universitātes Bioloģijas fakultāte </vt:lpstr>
      <vt:lpstr>LU BF – ko mēs darām?</vt:lpstr>
      <vt:lpstr>LU BF – kā mēs darām?</vt:lpstr>
      <vt:lpstr>Darbs bioloģijas laboratorijās </vt:lpstr>
      <vt:lpstr>Vasaras prakse Kolkā</vt:lpstr>
      <vt:lpstr>BF zinātniskie pētījumi </vt:lpstr>
      <vt:lpstr>Zinātnisko tēmu piemēri </vt:lpstr>
      <vt:lpstr>Zinātnisko tēmu piemēri </vt:lpstr>
      <vt:lpstr>Zinātnisko tēmu piemēri </vt:lpstr>
      <vt:lpstr>LU BF – kas mēs esam?</vt:lpstr>
      <vt:lpstr>LU BF struktūra</vt:lpstr>
      <vt:lpstr>Prof. Guntis Brūmelis</vt:lpstr>
      <vt:lpstr>Asoc. prof. Jānis Kloviņš </vt:lpstr>
      <vt:lpstr>LU BF – kur mēs esam?</vt:lpstr>
      <vt:lpstr>Kolkas bāze </vt:lpstr>
      <vt:lpstr>LU BF – Torņakalns </vt:lpstr>
      <vt:lpstr>LU BF – Torņakalns </vt:lpstr>
      <vt:lpstr>LU BF – Torņakalns </vt:lpstr>
      <vt:lpstr>LU BF – Torņakalns </vt:lpstr>
      <vt:lpstr>LU BF – darba iespējas </vt:lpstr>
      <vt:lpstr>LU BF – darba iespējas </vt:lpstr>
      <vt:lpstr>LU BF – darba iespējas </vt:lpstr>
      <vt:lpstr>LU BF – absolventu atsauksmes</vt:lpstr>
      <vt:lpstr>LU BF – absolventu atsauksmes</vt:lpstr>
      <vt:lpstr>Kā kļūt par LU BF studentu? </vt:lpstr>
      <vt:lpstr>Kā kļūt par LU BF studentu? </vt:lpstr>
      <vt:lpstr>Vienotā uzņemšana –  10 programmas/20 prioritātes</vt:lpstr>
      <vt:lpstr>Vienotā uzņemšana</vt:lpstr>
      <vt:lpstr>PowerPoint Presentation</vt:lpstr>
      <vt:lpstr>PowerPoint Presentation</vt:lpstr>
      <vt:lpstr>PowerPoint Presentation</vt:lpstr>
      <vt:lpstr>PowerPoint Presentation</vt:lpstr>
      <vt:lpstr>STUDIJU MAKSAS</vt:lpstr>
      <vt:lpstr>Informācija </vt:lpstr>
      <vt:lpstr>http://priede.bf.lu.lv</vt:lpstr>
      <vt:lpstr>LU BF – tālāka informācija </vt:lpstr>
    </vt:vector>
  </TitlesOfParts>
  <Company>Latvijas Universitātes med. fakultāte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Nils</cp:lastModifiedBy>
  <cp:revision>417</cp:revision>
  <dcterms:created xsi:type="dcterms:W3CDTF">2004-03-09T15:09:36Z</dcterms:created>
  <dcterms:modified xsi:type="dcterms:W3CDTF">2015-03-24T05:59:01Z</dcterms:modified>
</cp:coreProperties>
</file>